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2"/>
  </p:notesMasterIdLst>
  <p:sldIdLst>
    <p:sldId id="256" r:id="rId2"/>
    <p:sldId id="257" r:id="rId3"/>
    <p:sldId id="296" r:id="rId4"/>
    <p:sldId id="297" r:id="rId5"/>
    <p:sldId id="298" r:id="rId6"/>
    <p:sldId id="258" r:id="rId7"/>
    <p:sldId id="260" r:id="rId8"/>
    <p:sldId id="261" r:id="rId9"/>
    <p:sldId id="299" r:id="rId10"/>
    <p:sldId id="262" r:id="rId11"/>
    <p:sldId id="300" r:id="rId12"/>
    <p:sldId id="263" r:id="rId13"/>
    <p:sldId id="264" r:id="rId14"/>
    <p:sldId id="301" r:id="rId15"/>
    <p:sldId id="302" r:id="rId16"/>
    <p:sldId id="303" r:id="rId17"/>
    <p:sldId id="305" r:id="rId18"/>
    <p:sldId id="306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6" r:id="rId27"/>
    <p:sldId id="317" r:id="rId28"/>
    <p:sldId id="277" r:id="rId29"/>
    <p:sldId id="268" r:id="rId30"/>
    <p:sldId id="315" r:id="rId31"/>
  </p:sldIdLst>
  <p:sldSz cx="9144000" cy="5143500" type="screen16x9"/>
  <p:notesSz cx="6858000" cy="9144000"/>
  <p:embeddedFontLst>
    <p:embeddedFont>
      <p:font typeface="Archivo" pitchFamily="2" charset="77"/>
      <p:regular r:id="rId33"/>
      <p:bold r:id="rId34"/>
      <p:italic r:id="rId35"/>
      <p:boldItalic r:id="rId36"/>
    </p:embeddedFont>
    <p:embeddedFont>
      <p:font typeface="Arial Black" panose="020B0604020202020204" pitchFamily="34" charset="0"/>
      <p:bold r:id="rId37"/>
    </p:embeddedFont>
    <p:embeddedFont>
      <p:font typeface="Bebas Neue" panose="020B0606020202050201" pitchFamily="34" charset="77"/>
      <p:regular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Bold" pitchFamily="2" charset="77"/>
      <p:bold r:id="rId43"/>
    </p:embeddedFont>
    <p:embeddedFont>
      <p:font typeface="Nunito Light" panose="020F0302020204030204" pitchFamily="34" charset="0"/>
      <p:regular r:id="rId44"/>
      <p:italic r:id="rId45"/>
    </p:embeddedFont>
    <p:embeddedFont>
      <p:font typeface="Raleway" pitchFamily="2" charset="77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7C5"/>
    <a:srgbClr val="123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2EFDC9-6985-41E9-8163-3B256CC6DD48}">
  <a:tblStyle styleId="{0E2EFDC9-6985-41E9-8163-3B256CC6DD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F80A84-4208-4031-875E-2D928BF39FA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424" autoAdjust="0"/>
  </p:normalViewPr>
  <p:slideViewPr>
    <p:cSldViewPr snapToGrid="0">
      <p:cViewPr varScale="1">
        <p:scale>
          <a:sx n="132" d="100"/>
          <a:sy n="132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DBC9E-DA56-483C-BBA2-9387ED5E6723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62FF87-7E9C-46EA-99A3-E82A659492ED}">
      <dgm:prSet phldrT="[Text]" custT="1"/>
      <dgm:spPr/>
      <dgm:t>
        <a:bodyPr/>
        <a:lstStyle/>
        <a:p>
          <a:r>
            <a:rPr lang="en-US" sz="1700" dirty="0"/>
            <a:t>Java</a:t>
          </a:r>
        </a:p>
      </dgm:t>
    </dgm:pt>
    <dgm:pt modelId="{F801A92A-F9D9-4A39-AD33-DE3F946A47B1}" type="parTrans" cxnId="{FB8FBA36-40EE-4323-8DDF-8721D903E670}">
      <dgm:prSet/>
      <dgm:spPr/>
      <dgm:t>
        <a:bodyPr/>
        <a:lstStyle/>
        <a:p>
          <a:endParaRPr lang="en-US"/>
        </a:p>
      </dgm:t>
    </dgm:pt>
    <dgm:pt modelId="{02D9BB7E-2018-482B-BB50-79CB42722F4A}" type="sibTrans" cxnId="{FB8FBA36-40EE-4323-8DDF-8721D903E670}">
      <dgm:prSet/>
      <dgm:spPr/>
      <dgm:t>
        <a:bodyPr/>
        <a:lstStyle/>
        <a:p>
          <a:endParaRPr lang="en-US"/>
        </a:p>
      </dgm:t>
    </dgm:pt>
    <dgm:pt modelId="{3DEC822E-88D0-4880-AB95-14A4BFF543BA}">
      <dgm:prSet phldrT="[Text]" custT="1"/>
      <dgm:spPr/>
      <dgm:t>
        <a:bodyPr/>
        <a:lstStyle/>
        <a:p>
          <a:r>
            <a:rPr lang="vi-VN" sz="1700" dirty="0"/>
            <a:t>Firebase</a:t>
          </a:r>
          <a:endParaRPr lang="en-US" sz="1700" dirty="0"/>
        </a:p>
      </dgm:t>
    </dgm:pt>
    <dgm:pt modelId="{17BD0891-7A9C-4AE5-8FC5-031950DA30D1}" type="parTrans" cxnId="{774CAE27-1861-4419-9DC0-262124B16ED3}">
      <dgm:prSet/>
      <dgm:spPr/>
      <dgm:t>
        <a:bodyPr/>
        <a:lstStyle/>
        <a:p>
          <a:endParaRPr lang="en-US"/>
        </a:p>
      </dgm:t>
    </dgm:pt>
    <dgm:pt modelId="{A159EC2E-3922-467C-B599-14ABBBC58217}" type="sibTrans" cxnId="{774CAE27-1861-4419-9DC0-262124B16ED3}">
      <dgm:prSet/>
      <dgm:spPr/>
      <dgm:t>
        <a:bodyPr/>
        <a:lstStyle/>
        <a:p>
          <a:endParaRPr lang="en-US"/>
        </a:p>
      </dgm:t>
    </dgm:pt>
    <dgm:pt modelId="{924EAB82-FF2F-442F-B45D-BD0F52AE2395}">
      <dgm:prSet phldrT="[Text]" custT="1"/>
      <dgm:spPr/>
      <dgm:t>
        <a:bodyPr/>
        <a:lstStyle/>
        <a:p>
          <a:r>
            <a:rPr lang="vi-VN" sz="1700" b="1" dirty="0"/>
            <a:t>SQLite</a:t>
          </a:r>
          <a:endParaRPr lang="en-US" sz="1700" dirty="0"/>
        </a:p>
      </dgm:t>
    </dgm:pt>
    <dgm:pt modelId="{D2DDBA5B-EA76-4619-A6FB-CE527DA84F18}" type="parTrans" cxnId="{C3F7C7EA-3C82-44A4-AD23-C75BB58CF0EE}">
      <dgm:prSet/>
      <dgm:spPr/>
      <dgm:t>
        <a:bodyPr/>
        <a:lstStyle/>
        <a:p>
          <a:endParaRPr lang="en-US"/>
        </a:p>
      </dgm:t>
    </dgm:pt>
    <dgm:pt modelId="{7DADBB68-BFA1-4DB1-8FF2-E9B7E9F9885B}" type="sibTrans" cxnId="{C3F7C7EA-3C82-44A4-AD23-C75BB58CF0EE}">
      <dgm:prSet/>
      <dgm:spPr/>
      <dgm:t>
        <a:bodyPr/>
        <a:lstStyle/>
        <a:p>
          <a:endParaRPr lang="en-US"/>
        </a:p>
      </dgm:t>
    </dgm:pt>
    <dgm:pt modelId="{2E958B0F-ACB1-415E-8203-F18B1DAAA59D}">
      <dgm:prSet phldrT="[Text]" custT="1"/>
      <dgm:spPr/>
      <dgm:t>
        <a:bodyPr/>
        <a:lstStyle/>
        <a:p>
          <a:r>
            <a:rPr lang="vi-VN" sz="1700" dirty="0"/>
            <a:t>Hệ điều hành Android</a:t>
          </a:r>
          <a:endParaRPr lang="en-US" sz="1700" dirty="0"/>
        </a:p>
      </dgm:t>
    </dgm:pt>
    <dgm:pt modelId="{C1B846D2-CE72-44EF-96E6-2DBDC7A096AE}" type="parTrans" cxnId="{29F945B4-8296-46F2-9A92-2C577134F8FB}">
      <dgm:prSet/>
      <dgm:spPr/>
      <dgm:t>
        <a:bodyPr/>
        <a:lstStyle/>
        <a:p>
          <a:endParaRPr lang="en-US"/>
        </a:p>
      </dgm:t>
    </dgm:pt>
    <dgm:pt modelId="{9FE56733-B08B-4AD2-8C53-2D3973546AB7}" type="sibTrans" cxnId="{29F945B4-8296-46F2-9A92-2C577134F8FB}">
      <dgm:prSet/>
      <dgm:spPr/>
      <dgm:t>
        <a:bodyPr/>
        <a:lstStyle/>
        <a:p>
          <a:endParaRPr lang="en-US"/>
        </a:p>
      </dgm:t>
    </dgm:pt>
    <dgm:pt modelId="{A30970D3-722F-4CD1-A037-9B062E087459}">
      <dgm:prSet phldrT="[Text]" custT="1"/>
      <dgm:spPr/>
      <dgm:t>
        <a:bodyPr/>
        <a:lstStyle/>
        <a:p>
          <a:r>
            <a:rPr lang="vi-VN" sz="1700"/>
            <a:t>Android s</a:t>
          </a:r>
          <a:r>
            <a:rPr lang="en-US" sz="1700"/>
            <a:t>tudio</a:t>
          </a:r>
          <a:endParaRPr lang="en-US" sz="1700" dirty="0"/>
        </a:p>
      </dgm:t>
    </dgm:pt>
    <dgm:pt modelId="{95CFA9E5-FE3A-4792-BD56-D70E3802D3D1}" type="parTrans" cxnId="{95FEDCDE-3B22-4A61-A3F9-C9B74D85596D}">
      <dgm:prSet/>
      <dgm:spPr/>
      <dgm:t>
        <a:bodyPr/>
        <a:lstStyle/>
        <a:p>
          <a:endParaRPr lang="en-US"/>
        </a:p>
      </dgm:t>
    </dgm:pt>
    <dgm:pt modelId="{FF197038-B710-4AE6-A92D-BF335F7FE2E6}" type="sibTrans" cxnId="{95FEDCDE-3B22-4A61-A3F9-C9B74D85596D}">
      <dgm:prSet/>
      <dgm:spPr/>
      <dgm:t>
        <a:bodyPr/>
        <a:lstStyle/>
        <a:p>
          <a:endParaRPr lang="en-US"/>
        </a:p>
      </dgm:t>
    </dgm:pt>
    <dgm:pt modelId="{F9D496B7-DD40-4BF3-AA46-E77394379D65}" type="pres">
      <dgm:prSet presAssocID="{1BFDBC9E-DA56-483C-BBA2-9387ED5E6723}" presName="rootNode" presStyleCnt="0">
        <dgm:presLayoutVars>
          <dgm:chMax/>
          <dgm:chPref/>
          <dgm:dir/>
          <dgm:animLvl val="lvl"/>
        </dgm:presLayoutVars>
      </dgm:prSet>
      <dgm:spPr/>
    </dgm:pt>
    <dgm:pt modelId="{3D34BA52-136B-4426-AA3E-C3B9B2A8E5A6}" type="pres">
      <dgm:prSet presAssocID="{C562FF87-7E9C-46EA-99A3-E82A659492ED}" presName="composite" presStyleCnt="0"/>
      <dgm:spPr/>
    </dgm:pt>
    <dgm:pt modelId="{81043CCF-0B0E-416A-BB96-18CB26A3C727}" type="pres">
      <dgm:prSet presAssocID="{C562FF87-7E9C-46EA-99A3-E82A659492ED}" presName="ParentText" presStyleLbl="node1" presStyleIdx="0" presStyleCnt="5" custScaleY="301829">
        <dgm:presLayoutVars>
          <dgm:chMax val="1"/>
          <dgm:chPref val="1"/>
          <dgm:bulletEnabled val="1"/>
        </dgm:presLayoutVars>
      </dgm:prSet>
      <dgm:spPr/>
    </dgm:pt>
    <dgm:pt modelId="{BBB29CC6-E3E2-4055-A56E-C05EB924465E}" type="pres">
      <dgm:prSet presAssocID="{C562FF87-7E9C-46EA-99A3-E82A659492ED}" presName="Image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2BB4740-07F4-4335-AEBE-D19BE77B1970}" type="pres">
      <dgm:prSet presAssocID="{C562FF87-7E9C-46EA-99A3-E82A659492ED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A91F0A6-8F2C-4173-A858-04C15EF8D774}" type="pres">
      <dgm:prSet presAssocID="{02D9BB7E-2018-482B-BB50-79CB42722F4A}" presName="sibTrans" presStyleCnt="0"/>
      <dgm:spPr/>
    </dgm:pt>
    <dgm:pt modelId="{47717430-605D-44FA-AED5-439939482AF0}" type="pres">
      <dgm:prSet presAssocID="{3DEC822E-88D0-4880-AB95-14A4BFF543BA}" presName="composite" presStyleCnt="0"/>
      <dgm:spPr/>
    </dgm:pt>
    <dgm:pt modelId="{87F01DA4-94C9-4139-9A3F-D7F9E13DD1A0}" type="pres">
      <dgm:prSet presAssocID="{3DEC822E-88D0-4880-AB95-14A4BFF543BA}" presName="ParentText" presStyleLbl="node1" presStyleIdx="1" presStyleCnt="5" custScaleY="301829">
        <dgm:presLayoutVars>
          <dgm:chMax val="1"/>
          <dgm:chPref val="1"/>
          <dgm:bulletEnabled val="1"/>
        </dgm:presLayoutVars>
      </dgm:prSet>
      <dgm:spPr/>
    </dgm:pt>
    <dgm:pt modelId="{CE5EB03F-7498-4A3E-968C-21EABFF7F8B6}" type="pres">
      <dgm:prSet presAssocID="{3DEC822E-88D0-4880-AB95-14A4BFF543BA}" presName="Image" presStyleLbl="bgImgPlace1" presStyleIdx="1" presStyleCnt="5" custScaleY="9880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r="-1953"/>
          </a:stretch>
        </a:blipFill>
      </dgm:spPr>
    </dgm:pt>
    <dgm:pt modelId="{217D0093-10B6-49C1-AE78-4C15158B57BA}" type="pres">
      <dgm:prSet presAssocID="{3DEC822E-88D0-4880-AB95-14A4BFF543BA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0FFBE1AB-F406-4F5B-84C1-763E0E312242}" type="pres">
      <dgm:prSet presAssocID="{A159EC2E-3922-467C-B599-14ABBBC58217}" presName="sibTrans" presStyleCnt="0"/>
      <dgm:spPr/>
    </dgm:pt>
    <dgm:pt modelId="{43A1B952-0257-4BE8-9E60-09015EB33CB4}" type="pres">
      <dgm:prSet presAssocID="{924EAB82-FF2F-442F-B45D-BD0F52AE2395}" presName="composite" presStyleCnt="0"/>
      <dgm:spPr/>
    </dgm:pt>
    <dgm:pt modelId="{3D8BF755-10C9-4A68-971B-A013FCD7CFEA}" type="pres">
      <dgm:prSet presAssocID="{924EAB82-FF2F-442F-B45D-BD0F52AE2395}" presName="ParentText" presStyleLbl="node1" presStyleIdx="2" presStyleCnt="5" custScaleY="301829">
        <dgm:presLayoutVars>
          <dgm:chMax val="1"/>
          <dgm:chPref val="1"/>
          <dgm:bulletEnabled val="1"/>
        </dgm:presLayoutVars>
      </dgm:prSet>
      <dgm:spPr/>
    </dgm:pt>
    <dgm:pt modelId="{75E889D0-EC50-4600-9A8D-DB96883BEA85}" type="pres">
      <dgm:prSet presAssocID="{924EAB82-FF2F-442F-B45D-BD0F52AE2395}" presName="Image" presStyleLbl="bgImgPlac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r="-1953"/>
          </a:stretch>
        </a:blipFill>
      </dgm:spPr>
    </dgm:pt>
    <dgm:pt modelId="{50C2F07D-D95E-4D04-AC23-06D927FDAF1D}" type="pres">
      <dgm:prSet presAssocID="{924EAB82-FF2F-442F-B45D-BD0F52AE239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0811AB63-8ECF-4D42-91C1-749F0246FF78}" type="pres">
      <dgm:prSet presAssocID="{7DADBB68-BFA1-4DB1-8FF2-E9B7E9F9885B}" presName="sibTrans" presStyleCnt="0"/>
      <dgm:spPr/>
    </dgm:pt>
    <dgm:pt modelId="{8DAF8637-C340-4E59-B43F-3854F2246E7F}" type="pres">
      <dgm:prSet presAssocID="{2E958B0F-ACB1-415E-8203-F18B1DAAA59D}" presName="composite" presStyleCnt="0"/>
      <dgm:spPr/>
    </dgm:pt>
    <dgm:pt modelId="{98B3AD8A-09ED-4C8A-ACFF-7AEE54E3D731}" type="pres">
      <dgm:prSet presAssocID="{2E958B0F-ACB1-415E-8203-F18B1DAAA59D}" presName="ParentText" presStyleLbl="node1" presStyleIdx="3" presStyleCnt="5" custScaleY="301829">
        <dgm:presLayoutVars>
          <dgm:chMax val="1"/>
          <dgm:chPref val="1"/>
          <dgm:bulletEnabled val="1"/>
        </dgm:presLayoutVars>
      </dgm:prSet>
      <dgm:spPr/>
    </dgm:pt>
    <dgm:pt modelId="{F96C1611-05AE-4C42-B888-DEC48FE7AA48}" type="pres">
      <dgm:prSet presAssocID="{2E958B0F-ACB1-415E-8203-F18B1DAAA59D}" presName="Image" presStyleLbl="b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94" t="11677" r="1294" b="11677"/>
          </a:stretch>
        </a:blipFill>
      </dgm:spPr>
    </dgm:pt>
    <dgm:pt modelId="{A5A7CBE2-E1A9-4976-8714-E6F5B9008359}" type="pres">
      <dgm:prSet presAssocID="{2E958B0F-ACB1-415E-8203-F18B1DAAA59D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0FF3CF05-E379-456C-B265-A9978515EC8C}" type="pres">
      <dgm:prSet presAssocID="{9FE56733-B08B-4AD2-8C53-2D3973546AB7}" presName="sibTrans" presStyleCnt="0"/>
      <dgm:spPr/>
    </dgm:pt>
    <dgm:pt modelId="{4E6B55C1-F942-4193-873F-28B3F98697C0}" type="pres">
      <dgm:prSet presAssocID="{A30970D3-722F-4CD1-A037-9B062E087459}" presName="composite" presStyleCnt="0"/>
      <dgm:spPr/>
    </dgm:pt>
    <dgm:pt modelId="{AC7E92DE-63FE-4148-A89B-C2E0A596A5E3}" type="pres">
      <dgm:prSet presAssocID="{A30970D3-722F-4CD1-A037-9B062E087459}" presName="ParentText" presStyleLbl="node1" presStyleIdx="4" presStyleCnt="5" custScaleY="301829">
        <dgm:presLayoutVars>
          <dgm:chMax val="1"/>
          <dgm:chPref val="1"/>
          <dgm:bulletEnabled val="1"/>
        </dgm:presLayoutVars>
      </dgm:prSet>
      <dgm:spPr/>
    </dgm:pt>
    <dgm:pt modelId="{18ABFC11-8B55-44C3-83C2-E57259E49F6F}" type="pres">
      <dgm:prSet presAssocID="{A30970D3-722F-4CD1-A037-9B062E087459}" presName="Image" presStyleLbl="bgImgPlace1" presStyleIdx="4" presStyleCnt="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t="4013" r="-1953" b="4013"/>
          </a:stretch>
        </a:blipFill>
      </dgm:spPr>
    </dgm:pt>
    <dgm:pt modelId="{0A6F42E1-F8A5-4810-B181-AEA044379EFD}" type="pres">
      <dgm:prSet presAssocID="{A30970D3-722F-4CD1-A037-9B062E087459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228BE01-EE9E-4F4D-8273-08512205A191}" type="presOf" srcId="{924EAB82-FF2F-442F-B45D-BD0F52AE2395}" destId="{3D8BF755-10C9-4A68-971B-A013FCD7CFEA}" srcOrd="0" destOrd="0" presId="urn:microsoft.com/office/officeart/2008/layout/TitledPictureBlocks"/>
    <dgm:cxn modelId="{D624F219-461B-4056-93DC-C54618BCDA59}" type="presOf" srcId="{2E958B0F-ACB1-415E-8203-F18B1DAAA59D}" destId="{98B3AD8A-09ED-4C8A-ACFF-7AEE54E3D731}" srcOrd="0" destOrd="0" presId="urn:microsoft.com/office/officeart/2008/layout/TitledPictureBlocks"/>
    <dgm:cxn modelId="{2918261C-4DC7-45A2-B9C7-62605E27EBF5}" type="presOf" srcId="{1BFDBC9E-DA56-483C-BBA2-9387ED5E6723}" destId="{F9D496B7-DD40-4BF3-AA46-E77394379D65}" srcOrd="0" destOrd="0" presId="urn:microsoft.com/office/officeart/2008/layout/TitledPictureBlocks"/>
    <dgm:cxn modelId="{774CAE27-1861-4419-9DC0-262124B16ED3}" srcId="{1BFDBC9E-DA56-483C-BBA2-9387ED5E6723}" destId="{3DEC822E-88D0-4880-AB95-14A4BFF543BA}" srcOrd="1" destOrd="0" parTransId="{17BD0891-7A9C-4AE5-8FC5-031950DA30D1}" sibTransId="{A159EC2E-3922-467C-B599-14ABBBC58217}"/>
    <dgm:cxn modelId="{FB8FBA36-40EE-4323-8DDF-8721D903E670}" srcId="{1BFDBC9E-DA56-483C-BBA2-9387ED5E6723}" destId="{C562FF87-7E9C-46EA-99A3-E82A659492ED}" srcOrd="0" destOrd="0" parTransId="{F801A92A-F9D9-4A39-AD33-DE3F946A47B1}" sibTransId="{02D9BB7E-2018-482B-BB50-79CB42722F4A}"/>
    <dgm:cxn modelId="{67A1C555-6D32-4F7B-95BD-7356154F4A0D}" type="presOf" srcId="{A30970D3-722F-4CD1-A037-9B062E087459}" destId="{AC7E92DE-63FE-4148-A89B-C2E0A596A5E3}" srcOrd="0" destOrd="0" presId="urn:microsoft.com/office/officeart/2008/layout/TitledPictureBlocks"/>
    <dgm:cxn modelId="{29F945B4-8296-46F2-9A92-2C577134F8FB}" srcId="{1BFDBC9E-DA56-483C-BBA2-9387ED5E6723}" destId="{2E958B0F-ACB1-415E-8203-F18B1DAAA59D}" srcOrd="3" destOrd="0" parTransId="{C1B846D2-CE72-44EF-96E6-2DBDC7A096AE}" sibTransId="{9FE56733-B08B-4AD2-8C53-2D3973546AB7}"/>
    <dgm:cxn modelId="{55EC8AD3-19F0-47B7-8477-742F9201F8AF}" type="presOf" srcId="{C562FF87-7E9C-46EA-99A3-E82A659492ED}" destId="{81043CCF-0B0E-416A-BB96-18CB26A3C727}" srcOrd="0" destOrd="0" presId="urn:microsoft.com/office/officeart/2008/layout/TitledPictureBlocks"/>
    <dgm:cxn modelId="{95FEDCDE-3B22-4A61-A3F9-C9B74D85596D}" srcId="{1BFDBC9E-DA56-483C-BBA2-9387ED5E6723}" destId="{A30970D3-722F-4CD1-A037-9B062E087459}" srcOrd="4" destOrd="0" parTransId="{95CFA9E5-FE3A-4792-BD56-D70E3802D3D1}" sibTransId="{FF197038-B710-4AE6-A92D-BF335F7FE2E6}"/>
    <dgm:cxn modelId="{C3F7C7EA-3C82-44A4-AD23-C75BB58CF0EE}" srcId="{1BFDBC9E-DA56-483C-BBA2-9387ED5E6723}" destId="{924EAB82-FF2F-442F-B45D-BD0F52AE2395}" srcOrd="2" destOrd="0" parTransId="{D2DDBA5B-EA76-4619-A6FB-CE527DA84F18}" sibTransId="{7DADBB68-BFA1-4DB1-8FF2-E9B7E9F9885B}"/>
    <dgm:cxn modelId="{D50F9DF7-A255-4225-9E55-DACEDA39605F}" type="presOf" srcId="{3DEC822E-88D0-4880-AB95-14A4BFF543BA}" destId="{87F01DA4-94C9-4139-9A3F-D7F9E13DD1A0}" srcOrd="0" destOrd="0" presId="urn:microsoft.com/office/officeart/2008/layout/TitledPictureBlocks"/>
    <dgm:cxn modelId="{9C429BD5-A892-42F1-BCEF-5802A47EB73D}" type="presParOf" srcId="{F9D496B7-DD40-4BF3-AA46-E77394379D65}" destId="{3D34BA52-136B-4426-AA3E-C3B9B2A8E5A6}" srcOrd="0" destOrd="0" presId="urn:microsoft.com/office/officeart/2008/layout/TitledPictureBlocks"/>
    <dgm:cxn modelId="{ECC46DDD-C0A8-468F-826A-0C500229299B}" type="presParOf" srcId="{3D34BA52-136B-4426-AA3E-C3B9B2A8E5A6}" destId="{81043CCF-0B0E-416A-BB96-18CB26A3C727}" srcOrd="0" destOrd="0" presId="urn:microsoft.com/office/officeart/2008/layout/TitledPictureBlocks"/>
    <dgm:cxn modelId="{7FA65E5C-2E50-4FF6-93A0-8A20CEFFF3BF}" type="presParOf" srcId="{3D34BA52-136B-4426-AA3E-C3B9B2A8E5A6}" destId="{BBB29CC6-E3E2-4055-A56E-C05EB924465E}" srcOrd="1" destOrd="0" presId="urn:microsoft.com/office/officeart/2008/layout/TitledPictureBlocks"/>
    <dgm:cxn modelId="{4E71586B-2762-4AED-B624-23128986953B}" type="presParOf" srcId="{3D34BA52-136B-4426-AA3E-C3B9B2A8E5A6}" destId="{32BB4740-07F4-4335-AEBE-D19BE77B1970}" srcOrd="2" destOrd="0" presId="urn:microsoft.com/office/officeart/2008/layout/TitledPictureBlocks"/>
    <dgm:cxn modelId="{8990D12F-23F9-4A4E-A6BD-791B3793F469}" type="presParOf" srcId="{F9D496B7-DD40-4BF3-AA46-E77394379D65}" destId="{4A91F0A6-8F2C-4173-A858-04C15EF8D774}" srcOrd="1" destOrd="0" presId="urn:microsoft.com/office/officeart/2008/layout/TitledPictureBlocks"/>
    <dgm:cxn modelId="{6DAD734B-D883-4ADF-9A8B-EF3C0434782B}" type="presParOf" srcId="{F9D496B7-DD40-4BF3-AA46-E77394379D65}" destId="{47717430-605D-44FA-AED5-439939482AF0}" srcOrd="2" destOrd="0" presId="urn:microsoft.com/office/officeart/2008/layout/TitledPictureBlocks"/>
    <dgm:cxn modelId="{A1B85CA1-A2D7-4D51-BAAC-5F3E6F920F43}" type="presParOf" srcId="{47717430-605D-44FA-AED5-439939482AF0}" destId="{87F01DA4-94C9-4139-9A3F-D7F9E13DD1A0}" srcOrd="0" destOrd="0" presId="urn:microsoft.com/office/officeart/2008/layout/TitledPictureBlocks"/>
    <dgm:cxn modelId="{96BB8663-4AC1-4BB8-B21C-B87A42FA890D}" type="presParOf" srcId="{47717430-605D-44FA-AED5-439939482AF0}" destId="{CE5EB03F-7498-4A3E-968C-21EABFF7F8B6}" srcOrd="1" destOrd="0" presId="urn:microsoft.com/office/officeart/2008/layout/TitledPictureBlocks"/>
    <dgm:cxn modelId="{E376631D-3A4C-4614-ACD6-135EF08FA241}" type="presParOf" srcId="{47717430-605D-44FA-AED5-439939482AF0}" destId="{217D0093-10B6-49C1-AE78-4C15158B57BA}" srcOrd="2" destOrd="0" presId="urn:microsoft.com/office/officeart/2008/layout/TitledPictureBlocks"/>
    <dgm:cxn modelId="{B2AED8C8-5128-4DF5-A14D-397824823AD8}" type="presParOf" srcId="{F9D496B7-DD40-4BF3-AA46-E77394379D65}" destId="{0FFBE1AB-F406-4F5B-84C1-763E0E312242}" srcOrd="3" destOrd="0" presId="urn:microsoft.com/office/officeart/2008/layout/TitledPictureBlocks"/>
    <dgm:cxn modelId="{626BF422-65A8-4D93-96A3-B1280EA44898}" type="presParOf" srcId="{F9D496B7-DD40-4BF3-AA46-E77394379D65}" destId="{43A1B952-0257-4BE8-9E60-09015EB33CB4}" srcOrd="4" destOrd="0" presId="urn:microsoft.com/office/officeart/2008/layout/TitledPictureBlocks"/>
    <dgm:cxn modelId="{ECA1A4EE-044E-4219-94F1-D2FF013D3FC7}" type="presParOf" srcId="{43A1B952-0257-4BE8-9E60-09015EB33CB4}" destId="{3D8BF755-10C9-4A68-971B-A013FCD7CFEA}" srcOrd="0" destOrd="0" presId="urn:microsoft.com/office/officeart/2008/layout/TitledPictureBlocks"/>
    <dgm:cxn modelId="{BC399375-2193-4747-A7DB-C606E3FA1EC8}" type="presParOf" srcId="{43A1B952-0257-4BE8-9E60-09015EB33CB4}" destId="{75E889D0-EC50-4600-9A8D-DB96883BEA85}" srcOrd="1" destOrd="0" presId="urn:microsoft.com/office/officeart/2008/layout/TitledPictureBlocks"/>
    <dgm:cxn modelId="{20D92089-FC11-497D-8638-E74C3AFBEABB}" type="presParOf" srcId="{43A1B952-0257-4BE8-9E60-09015EB33CB4}" destId="{50C2F07D-D95E-4D04-AC23-06D927FDAF1D}" srcOrd="2" destOrd="0" presId="urn:microsoft.com/office/officeart/2008/layout/TitledPictureBlocks"/>
    <dgm:cxn modelId="{EA2E5EB8-E130-4304-B787-B4C8E89FFAF6}" type="presParOf" srcId="{F9D496B7-DD40-4BF3-AA46-E77394379D65}" destId="{0811AB63-8ECF-4D42-91C1-749F0246FF78}" srcOrd="5" destOrd="0" presId="urn:microsoft.com/office/officeart/2008/layout/TitledPictureBlocks"/>
    <dgm:cxn modelId="{9DDBDB0D-B754-4AFF-819B-DF6B6E373ECB}" type="presParOf" srcId="{F9D496B7-DD40-4BF3-AA46-E77394379D65}" destId="{8DAF8637-C340-4E59-B43F-3854F2246E7F}" srcOrd="6" destOrd="0" presId="urn:microsoft.com/office/officeart/2008/layout/TitledPictureBlocks"/>
    <dgm:cxn modelId="{5BB63A00-B897-4363-85F7-D61D25962B14}" type="presParOf" srcId="{8DAF8637-C340-4E59-B43F-3854F2246E7F}" destId="{98B3AD8A-09ED-4C8A-ACFF-7AEE54E3D731}" srcOrd="0" destOrd="0" presId="urn:microsoft.com/office/officeart/2008/layout/TitledPictureBlocks"/>
    <dgm:cxn modelId="{D3B52190-18AE-4589-8FD3-A92016A4F481}" type="presParOf" srcId="{8DAF8637-C340-4E59-B43F-3854F2246E7F}" destId="{F96C1611-05AE-4C42-B888-DEC48FE7AA48}" srcOrd="1" destOrd="0" presId="urn:microsoft.com/office/officeart/2008/layout/TitledPictureBlocks"/>
    <dgm:cxn modelId="{E57C36B4-E051-471C-8158-6AA01FB31B90}" type="presParOf" srcId="{8DAF8637-C340-4E59-B43F-3854F2246E7F}" destId="{A5A7CBE2-E1A9-4976-8714-E6F5B9008359}" srcOrd="2" destOrd="0" presId="urn:microsoft.com/office/officeart/2008/layout/TitledPictureBlocks"/>
    <dgm:cxn modelId="{780829B6-6DF5-4FE0-AD67-406F99F6E638}" type="presParOf" srcId="{F9D496B7-DD40-4BF3-AA46-E77394379D65}" destId="{0FF3CF05-E379-456C-B265-A9978515EC8C}" srcOrd="7" destOrd="0" presId="urn:microsoft.com/office/officeart/2008/layout/TitledPictureBlocks"/>
    <dgm:cxn modelId="{23F079CE-58DD-498A-9FEC-8F61FACC9153}" type="presParOf" srcId="{F9D496B7-DD40-4BF3-AA46-E77394379D65}" destId="{4E6B55C1-F942-4193-873F-28B3F98697C0}" srcOrd="8" destOrd="0" presId="urn:microsoft.com/office/officeart/2008/layout/TitledPictureBlocks"/>
    <dgm:cxn modelId="{289210DC-DEB2-42DF-A89F-B7AA26641D3F}" type="presParOf" srcId="{4E6B55C1-F942-4193-873F-28B3F98697C0}" destId="{AC7E92DE-63FE-4148-A89B-C2E0A596A5E3}" srcOrd="0" destOrd="0" presId="urn:microsoft.com/office/officeart/2008/layout/TitledPictureBlocks"/>
    <dgm:cxn modelId="{2F053C8C-BDC2-4AD4-BE9D-2DE70DC302CA}" type="presParOf" srcId="{4E6B55C1-F942-4193-873F-28B3F98697C0}" destId="{18ABFC11-8B55-44C3-83C2-E57259E49F6F}" srcOrd="1" destOrd="0" presId="urn:microsoft.com/office/officeart/2008/layout/TitledPictureBlocks"/>
    <dgm:cxn modelId="{C45AE040-9231-4ED1-9172-5B1726CBD350}" type="presParOf" srcId="{4E6B55C1-F942-4193-873F-28B3F98697C0}" destId="{0A6F42E1-F8A5-4810-B181-AEA044379EFD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29CC6-E3E2-4055-A56E-C05EB924465E}">
      <dsp:nvSpPr>
        <dsp:cNvPr id="0" name=""/>
        <dsp:cNvSpPr/>
      </dsp:nvSpPr>
      <dsp:spPr>
        <a:xfrm>
          <a:off x="1055" y="744558"/>
          <a:ext cx="1408047" cy="11930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43CCF-0B0E-416A-BB96-18CB26A3C727}">
      <dsp:nvSpPr>
        <dsp:cNvPr id="0" name=""/>
        <dsp:cNvSpPr/>
      </dsp:nvSpPr>
      <dsp:spPr>
        <a:xfrm>
          <a:off x="1055" y="309759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Java</a:t>
          </a:r>
        </a:p>
      </dsp:txBody>
      <dsp:txXfrm>
        <a:off x="1055" y="309759"/>
        <a:ext cx="1408047" cy="620062"/>
      </dsp:txXfrm>
    </dsp:sp>
    <dsp:sp modelId="{CE5EB03F-7498-4A3E-968C-21EABFF7F8B6}">
      <dsp:nvSpPr>
        <dsp:cNvPr id="0" name=""/>
        <dsp:cNvSpPr/>
      </dsp:nvSpPr>
      <dsp:spPr>
        <a:xfrm>
          <a:off x="2103888" y="755287"/>
          <a:ext cx="1408047" cy="117872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r="-195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01DA4-94C9-4139-9A3F-D7F9E13DD1A0}">
      <dsp:nvSpPr>
        <dsp:cNvPr id="0" name=""/>
        <dsp:cNvSpPr/>
      </dsp:nvSpPr>
      <dsp:spPr>
        <a:xfrm>
          <a:off x="2103888" y="313335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 dirty="0"/>
            <a:t>Firebase</a:t>
          </a:r>
          <a:endParaRPr lang="en-US" sz="1700" kern="1200" dirty="0"/>
        </a:p>
      </dsp:txBody>
      <dsp:txXfrm>
        <a:off x="2103888" y="313335"/>
        <a:ext cx="1408047" cy="620062"/>
      </dsp:txXfrm>
    </dsp:sp>
    <dsp:sp modelId="{75E889D0-EC50-4600-9A8D-DB96883BEA85}">
      <dsp:nvSpPr>
        <dsp:cNvPr id="0" name=""/>
        <dsp:cNvSpPr/>
      </dsp:nvSpPr>
      <dsp:spPr>
        <a:xfrm>
          <a:off x="4206721" y="744558"/>
          <a:ext cx="1408047" cy="119303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r="-195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BF755-10C9-4A68-971B-A013FCD7CFEA}">
      <dsp:nvSpPr>
        <dsp:cNvPr id="0" name=""/>
        <dsp:cNvSpPr/>
      </dsp:nvSpPr>
      <dsp:spPr>
        <a:xfrm>
          <a:off x="4206721" y="309759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b="1" kern="1200" dirty="0"/>
            <a:t>SQLite</a:t>
          </a:r>
          <a:endParaRPr lang="en-US" sz="1700" kern="1200" dirty="0"/>
        </a:p>
      </dsp:txBody>
      <dsp:txXfrm>
        <a:off x="4206721" y="309759"/>
        <a:ext cx="1408047" cy="620062"/>
      </dsp:txXfrm>
    </dsp:sp>
    <dsp:sp modelId="{F96C1611-05AE-4C42-B888-DEC48FE7AA48}">
      <dsp:nvSpPr>
        <dsp:cNvPr id="0" name=""/>
        <dsp:cNvSpPr/>
      </dsp:nvSpPr>
      <dsp:spPr>
        <a:xfrm>
          <a:off x="1052472" y="2561210"/>
          <a:ext cx="1408047" cy="1193030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94" t="11677" r="1294" b="11677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3AD8A-09ED-4C8A-ACFF-7AEE54E3D731}">
      <dsp:nvSpPr>
        <dsp:cNvPr id="0" name=""/>
        <dsp:cNvSpPr/>
      </dsp:nvSpPr>
      <dsp:spPr>
        <a:xfrm>
          <a:off x="1052472" y="2126411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 dirty="0"/>
            <a:t>Hệ điều hành Android</a:t>
          </a:r>
          <a:endParaRPr lang="en-US" sz="1700" kern="1200" dirty="0"/>
        </a:p>
      </dsp:txBody>
      <dsp:txXfrm>
        <a:off x="1052472" y="2126411"/>
        <a:ext cx="1408047" cy="620062"/>
      </dsp:txXfrm>
    </dsp:sp>
    <dsp:sp modelId="{18ABFC11-8B55-44C3-83C2-E57259E49F6F}">
      <dsp:nvSpPr>
        <dsp:cNvPr id="0" name=""/>
        <dsp:cNvSpPr/>
      </dsp:nvSpPr>
      <dsp:spPr>
        <a:xfrm>
          <a:off x="3155305" y="2561210"/>
          <a:ext cx="1408047" cy="1193030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53" t="4013" r="-1953" b="401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E92DE-63FE-4148-A89B-C2E0A596A5E3}">
      <dsp:nvSpPr>
        <dsp:cNvPr id="0" name=""/>
        <dsp:cNvSpPr/>
      </dsp:nvSpPr>
      <dsp:spPr>
        <a:xfrm>
          <a:off x="3155305" y="2126411"/>
          <a:ext cx="1408047" cy="620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Android s</a:t>
          </a:r>
          <a:r>
            <a:rPr lang="en-US" sz="1700" kern="1200"/>
            <a:t>tudio</a:t>
          </a:r>
          <a:endParaRPr lang="en-US" sz="1700" kern="1200" dirty="0"/>
        </a:p>
      </dsp:txBody>
      <dsp:txXfrm>
        <a:off x="3155305" y="2126411"/>
        <a:ext cx="1408047" cy="620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1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2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88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39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09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55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10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368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78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1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46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48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33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15467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10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1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67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07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59275" y="-2089400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 hasCustomPrompt="1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3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4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599850" y="-660450"/>
            <a:ext cx="12652750" cy="7740450"/>
            <a:chOff x="-1599850" y="-660450"/>
            <a:chExt cx="12652750" cy="7740450"/>
          </a:xfrm>
        </p:grpSpPr>
        <p:sp>
          <p:nvSpPr>
            <p:cNvPr id="101" name="Google Shape;101;p13"/>
            <p:cNvSpPr/>
            <p:nvPr/>
          </p:nvSpPr>
          <p:spPr>
            <a:xfrm>
              <a:off x="-1599850" y="4385700"/>
              <a:ext cx="2694300" cy="2694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24000" y="3008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440950" y="2634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39475" y="-6604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663450" y="2804925"/>
            <a:ext cx="9569200" cy="2050025"/>
            <a:chOff x="-663450" y="2804925"/>
            <a:chExt cx="9569200" cy="2050025"/>
          </a:xfrm>
        </p:grpSpPr>
        <p:sp>
          <p:nvSpPr>
            <p:cNvPr id="106" name="Google Shape;106;p13"/>
            <p:cNvSpPr/>
            <p:nvPr/>
          </p:nvSpPr>
          <p:spPr>
            <a:xfrm>
              <a:off x="-663450" y="3789950"/>
              <a:ext cx="1065000" cy="1065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536450" y="2804925"/>
              <a:ext cx="369300" cy="369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-451492" y="-1217676"/>
            <a:ext cx="11827892" cy="8817276"/>
            <a:chOff x="-451492" y="-1217676"/>
            <a:chExt cx="11827892" cy="8817276"/>
          </a:xfrm>
        </p:grpSpPr>
        <p:sp>
          <p:nvSpPr>
            <p:cNvPr id="111" name="Google Shape;111;p14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8614055" y="-12176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 flipH="1">
              <a:off x="-451492" y="63507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631675" y="49707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-1063193" y="166640"/>
            <a:ext cx="10260447" cy="3864612"/>
            <a:chOff x="-1063193" y="166640"/>
            <a:chExt cx="10260447" cy="3864612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-1063193" y="257175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flipH="1">
              <a:off x="-206122" y="166640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-2099100" y="-1807176"/>
            <a:ext cx="13475500" cy="6820926"/>
            <a:chOff x="-2099100" y="-1807176"/>
            <a:chExt cx="13475500" cy="6820926"/>
          </a:xfrm>
        </p:grpSpPr>
        <p:sp>
          <p:nvSpPr>
            <p:cNvPr id="122" name="Google Shape;122;p15"/>
            <p:cNvSpPr/>
            <p:nvPr/>
          </p:nvSpPr>
          <p:spPr>
            <a:xfrm rot="10800000">
              <a:off x="-2099100" y="2384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3511217" y="-1807176"/>
              <a:ext cx="2121600" cy="21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8940258" y="3446222"/>
              <a:ext cx="847800" cy="8478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-1063193" y="-268785"/>
            <a:ext cx="10260447" cy="5966787"/>
            <a:chOff x="-1063193" y="-268785"/>
            <a:chExt cx="10260447" cy="5966787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-1063193" y="4238502"/>
              <a:ext cx="1459500" cy="1459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5049616" y="-26878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2"/>
          </p:nvPr>
        </p:nvSpPr>
        <p:spPr>
          <a:xfrm>
            <a:off x="3484347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3"/>
          </p:nvPr>
        </p:nvSpPr>
        <p:spPr>
          <a:xfrm>
            <a:off x="6031075" y="2312450"/>
            <a:ext cx="2175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4"/>
          </p:nvPr>
        </p:nvSpPr>
        <p:spPr>
          <a:xfrm>
            <a:off x="93762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5"/>
          </p:nvPr>
        </p:nvSpPr>
        <p:spPr>
          <a:xfrm>
            <a:off x="3484350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6"/>
          </p:nvPr>
        </p:nvSpPr>
        <p:spPr>
          <a:xfrm>
            <a:off x="6031075" y="1820951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8424000" y="37621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-390800" y="445025"/>
            <a:ext cx="10126375" cy="3033900"/>
            <a:chOff x="-390800" y="445025"/>
            <a:chExt cx="10126375" cy="3033900"/>
          </a:xfrm>
        </p:grpSpPr>
        <p:sp>
          <p:nvSpPr>
            <p:cNvPr id="140" name="Google Shape;140;p16"/>
            <p:cNvSpPr/>
            <p:nvPr/>
          </p:nvSpPr>
          <p:spPr>
            <a:xfrm rot="10800000">
              <a:off x="8670575" y="24139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-390800" y="445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7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8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rot="10800000" flipH="1">
              <a:off x="8906275" y="79030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10800000" flipH="1">
              <a:off x="-351775" y="3816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rot="10800000" flipH="1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10800000" flipH="1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5"/>
          </p:nvPr>
        </p:nvSpPr>
        <p:spPr>
          <a:xfrm>
            <a:off x="6015364" y="1686920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6"/>
          </p:nvPr>
        </p:nvSpPr>
        <p:spPr>
          <a:xfrm>
            <a:off x="6015364" y="3475568"/>
            <a:ext cx="19752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7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8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9"/>
          </p:nvPr>
        </p:nvSpPr>
        <p:spPr>
          <a:xfrm>
            <a:off x="6013864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3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14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15"/>
          </p:nvPr>
        </p:nvSpPr>
        <p:spPr>
          <a:xfrm>
            <a:off x="6013864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8614500" y="15990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1935600" y="-1568625"/>
            <a:ext cx="13255100" cy="7944375"/>
            <a:chOff x="-1935600" y="-1568625"/>
            <a:chExt cx="13255100" cy="7944375"/>
          </a:xfrm>
        </p:grpSpPr>
        <p:sp>
          <p:nvSpPr>
            <p:cNvPr id="174" name="Google Shape;174;p18"/>
            <p:cNvSpPr/>
            <p:nvPr/>
          </p:nvSpPr>
          <p:spPr>
            <a:xfrm>
              <a:off x="8690600" y="37468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373200" y="26818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8690600" y="8543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935600" y="-156862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3025" y="4076700"/>
            <a:ext cx="580200" cy="580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96825" y="3008400"/>
            <a:ext cx="9151375" cy="1857875"/>
            <a:chOff x="196825" y="3008400"/>
            <a:chExt cx="9151375" cy="1857875"/>
          </a:xfrm>
        </p:grpSpPr>
        <p:sp>
          <p:nvSpPr>
            <p:cNvPr id="27" name="Google Shape;27;p4"/>
            <p:cNvSpPr/>
            <p:nvPr/>
          </p:nvSpPr>
          <p:spPr>
            <a:xfrm>
              <a:off x="196825" y="41336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75500" y="3008400"/>
              <a:ext cx="572700" cy="572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351775" y="-444025"/>
            <a:ext cx="1065000" cy="4492150"/>
            <a:chOff x="-351775" y="-444025"/>
            <a:chExt cx="1065000" cy="4492150"/>
          </a:xfrm>
        </p:grpSpPr>
        <p:sp>
          <p:nvSpPr>
            <p:cNvPr id="30" name="Google Shape;30;p4"/>
            <p:cNvSpPr/>
            <p:nvPr/>
          </p:nvSpPr>
          <p:spPr>
            <a:xfrm>
              <a:off x="-351775" y="-444025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3475425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651099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87288" y="2199019"/>
            <a:ext cx="2505600" cy="14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987288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651100" y="1762954"/>
            <a:ext cx="25056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-351775" y="1876975"/>
            <a:ext cx="9508375" cy="2602475"/>
            <a:chOff x="-351775" y="1876975"/>
            <a:chExt cx="9508375" cy="2602475"/>
          </a:xfrm>
        </p:grpSpPr>
        <p:sp>
          <p:nvSpPr>
            <p:cNvPr id="39" name="Google Shape;39;p5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-351775" y="539500"/>
            <a:ext cx="9171425" cy="6693400"/>
            <a:chOff x="-351775" y="539500"/>
            <a:chExt cx="9171425" cy="6693400"/>
          </a:xfrm>
        </p:grpSpPr>
        <p:sp>
          <p:nvSpPr>
            <p:cNvPr id="42" name="Google Shape;42;p5"/>
            <p:cNvSpPr/>
            <p:nvPr/>
          </p:nvSpPr>
          <p:spPr>
            <a:xfrm>
              <a:off x="6190750" y="460400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 rot="10800000" flipH="1">
            <a:off x="-2074620" y="-11510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 rot="5400000" flipH="1">
            <a:off x="8424000" y="-1497826"/>
            <a:ext cx="2121600" cy="21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5400000" flipH="1">
            <a:off x="7531723" y="4753614"/>
            <a:ext cx="1459500" cy="1459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847422" y="1982997"/>
            <a:ext cx="847800" cy="84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 flipH="1">
            <a:off x="5210405" y="4970700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560801" y="1701340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-326199" y="807865"/>
            <a:ext cx="583200" cy="583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ctrTitle"/>
          </p:nvPr>
        </p:nvSpPr>
        <p:spPr>
          <a:xfrm>
            <a:off x="947034" y="2414854"/>
            <a:ext cx="4922847" cy="95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2315D"/>
                </a:solidFill>
                <a:latin typeface="Montserrat Bold" panose="00000800000000000000" pitchFamily="2" charset="0"/>
              </a:rPr>
              <a:t>XÂY DỰNG ỨNG DỤNG LUYỆN THI TOEIC VỚI JAVA ANDROID VÀ FIREBASE</a:t>
            </a:r>
            <a:endParaRPr sz="2400" dirty="0">
              <a:solidFill>
                <a:srgbClr val="12315D"/>
              </a:solidFill>
              <a:latin typeface="Montserrat Bold" panose="00000800000000000000" pitchFamily="2" charset="0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1926283" y="351446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2315D"/>
                </a:solidFill>
              </a:rPr>
              <a:t>CBHD : TS. </a:t>
            </a:r>
            <a:r>
              <a:rPr lang="en" dirty="0" err="1">
                <a:solidFill>
                  <a:srgbClr val="12315D"/>
                </a:solidFill>
              </a:rPr>
              <a:t>Nguyễn</a:t>
            </a:r>
            <a:r>
              <a:rPr lang="en" dirty="0">
                <a:solidFill>
                  <a:srgbClr val="12315D"/>
                </a:solidFill>
              </a:rPr>
              <a:t> </a:t>
            </a:r>
            <a:r>
              <a:rPr lang="en" dirty="0" err="1">
                <a:solidFill>
                  <a:srgbClr val="12315D"/>
                </a:solidFill>
              </a:rPr>
              <a:t>Văn</a:t>
            </a:r>
            <a:r>
              <a:rPr lang="en" dirty="0">
                <a:solidFill>
                  <a:srgbClr val="12315D"/>
                </a:solidFill>
              </a:rPr>
              <a:t> </a:t>
            </a:r>
            <a:r>
              <a:rPr lang="en" dirty="0" err="1">
                <a:solidFill>
                  <a:srgbClr val="12315D"/>
                </a:solidFill>
              </a:rPr>
              <a:t>Tỉnh</a:t>
            </a:r>
            <a:endParaRPr lang="en" dirty="0">
              <a:solidFill>
                <a:srgbClr val="12315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2315D"/>
                </a:solidFill>
              </a:rPr>
              <a:t>S</a:t>
            </a:r>
            <a:r>
              <a:rPr lang="en-US" dirty="0" err="1">
                <a:solidFill>
                  <a:srgbClr val="12315D"/>
                </a:solidFill>
              </a:rPr>
              <a:t>i</a:t>
            </a:r>
            <a:r>
              <a:rPr lang="en" dirty="0">
                <a:solidFill>
                  <a:srgbClr val="12315D"/>
                </a:solidFill>
              </a:rPr>
              <a:t>nh viên : N</a:t>
            </a:r>
            <a:r>
              <a:rPr lang="en-US" dirty="0">
                <a:solidFill>
                  <a:srgbClr val="12315D"/>
                </a:solidFill>
              </a:rPr>
              <a:t>g</a:t>
            </a:r>
            <a:r>
              <a:rPr lang="en" dirty="0" err="1">
                <a:solidFill>
                  <a:srgbClr val="12315D"/>
                </a:solidFill>
              </a:rPr>
              <a:t>uyễn</a:t>
            </a:r>
            <a:r>
              <a:rPr lang="en" dirty="0">
                <a:solidFill>
                  <a:srgbClr val="12315D"/>
                </a:solidFill>
              </a:rPr>
              <a:t> </a:t>
            </a:r>
            <a:r>
              <a:rPr lang="en" dirty="0" err="1">
                <a:solidFill>
                  <a:srgbClr val="12315D"/>
                </a:solidFill>
              </a:rPr>
              <a:t>Thông</a:t>
            </a:r>
            <a:r>
              <a:rPr lang="en" dirty="0">
                <a:solidFill>
                  <a:srgbClr val="12315D"/>
                </a:solidFill>
              </a:rPr>
              <a:t> </a:t>
            </a:r>
            <a:r>
              <a:rPr lang="en" dirty="0" err="1">
                <a:solidFill>
                  <a:srgbClr val="12315D"/>
                </a:solidFill>
              </a:rPr>
              <a:t>Tiến</a:t>
            </a:r>
            <a:endParaRPr lang="en" dirty="0">
              <a:solidFill>
                <a:srgbClr val="12315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2315D"/>
                </a:solidFill>
              </a:rPr>
              <a:t>Mã số sinh viên : 2020606639</a:t>
            </a:r>
            <a:endParaRPr dirty="0">
              <a:solidFill>
                <a:srgbClr val="12315D"/>
              </a:solidFill>
            </a:endParaRPr>
          </a:p>
        </p:txBody>
      </p:sp>
      <p:sp>
        <p:nvSpPr>
          <p:cNvPr id="485" name="Freeform 2"/>
          <p:cNvSpPr/>
          <p:nvPr/>
        </p:nvSpPr>
        <p:spPr>
          <a:xfrm>
            <a:off x="427217" y="602072"/>
            <a:ext cx="840223" cy="877550"/>
          </a:xfrm>
          <a:custGeom>
            <a:avLst/>
            <a:gdLst/>
            <a:ahLst/>
            <a:cxnLst/>
            <a:rect l="l" t="t" r="r" b="b"/>
            <a:pathLst>
              <a:path w="1625418" h="1683660">
                <a:moveTo>
                  <a:pt x="0" y="0"/>
                </a:moveTo>
                <a:lnTo>
                  <a:pt x="1625418" y="0"/>
                </a:lnTo>
                <a:lnTo>
                  <a:pt x="1625418" y="1683661"/>
                </a:lnTo>
                <a:lnTo>
                  <a:pt x="0" y="168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1" r="-17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6" name="TextBox 10"/>
          <p:cNvSpPr txBox="1"/>
          <p:nvPr/>
        </p:nvSpPr>
        <p:spPr>
          <a:xfrm>
            <a:off x="677882" y="672390"/>
            <a:ext cx="587936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tabLst>
                <a:tab pos="3602038" algn="l"/>
              </a:tabLst>
            </a:pPr>
            <a:r>
              <a:rPr lang="en-US" sz="1800" dirty="0">
                <a:solidFill>
                  <a:srgbClr val="12315D"/>
                </a:solidFill>
                <a:latin typeface="Montserrat Bold"/>
              </a:rPr>
              <a:t>ĐẠI HỌC CÔNG NGHIỆP HÀ NỘI</a:t>
            </a:r>
          </a:p>
          <a:p>
            <a:pPr algn="ctr"/>
            <a:r>
              <a:rPr lang="en-US" sz="1800" dirty="0">
                <a:solidFill>
                  <a:srgbClr val="12315D"/>
                </a:solidFill>
                <a:latin typeface="Montserrat Bold"/>
              </a:rPr>
              <a:t>KHOA CÔNG NGHỆ THÔNG TIN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6814" y="1144449"/>
            <a:ext cx="4746812" cy="841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400" dirty="0">
                <a:solidFill>
                  <a:srgbClr val="12315D"/>
                </a:solidFill>
                <a:latin typeface="Montserrat Bold"/>
              </a:rPr>
              <a:t>BÁO CÁO ĐỒ ÁN TỐT NGHIỆP</a:t>
            </a:r>
          </a:p>
        </p:txBody>
      </p:sp>
      <p:pic>
        <p:nvPicPr>
          <p:cNvPr id="489" name="Picture 2" descr="https://lh7-us.googleusercontent.com/SyEjvAotEPUuJAApsg1PZSB4vytGEdjjDlsyaQAvEzLKnL5tT45PmS2o6wuNWqGF9rkbr4-rwTm3h8UCI4VFp-r9pHiI3GdB6e6_q1hzHeWFie-CntqkbtvrE-mA6auAx3ElJ1FsxSTH0tmVg11K9A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88" y="448605"/>
            <a:ext cx="1670830" cy="34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15F3B-30B2-D56E-0ACC-CF7806898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053" y="693925"/>
            <a:ext cx="1526894" cy="30584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39777" y="1381936"/>
            <a:ext cx="2180855" cy="196560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44492" y="827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chức năng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4"/>
          </p:nvPr>
        </p:nvSpPr>
        <p:spPr>
          <a:xfrm>
            <a:off x="539777" y="2275927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Người dùng thường</a:t>
            </a:r>
            <a:endParaRPr dirty="0"/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957;p64"/>
          <p:cNvGrpSpPr/>
          <p:nvPr/>
        </p:nvGrpSpPr>
        <p:grpSpPr>
          <a:xfrm>
            <a:off x="1456151" y="1889679"/>
            <a:ext cx="424195" cy="419659"/>
            <a:chOff x="-5611575" y="3272950"/>
            <a:chExt cx="294600" cy="291450"/>
          </a:xfrm>
          <a:solidFill>
            <a:schemeClr val="accent5">
              <a:lumMod val="75000"/>
            </a:schemeClr>
          </a:solidFill>
        </p:grpSpPr>
        <p:sp>
          <p:nvSpPr>
            <p:cNvPr id="12" name="Google Shape;8958;p64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59;p64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60;p64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61;p64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2;p64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311;p52"/>
          <p:cNvGrpSpPr/>
          <p:nvPr/>
        </p:nvGrpSpPr>
        <p:grpSpPr>
          <a:xfrm>
            <a:off x="2788764" y="2162145"/>
            <a:ext cx="5834194" cy="438701"/>
            <a:chOff x="4411970" y="2726085"/>
            <a:chExt cx="752094" cy="193659"/>
          </a:xfrm>
        </p:grpSpPr>
        <p:sp>
          <p:nvSpPr>
            <p:cNvPr id="3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Làm</a:t>
              </a:r>
              <a:r>
                <a:rPr lang="en-US" dirty="0"/>
                <a:t> t</a:t>
              </a:r>
              <a:r>
                <a:rPr lang="vi-VN" dirty="0"/>
                <a:t>rắc </a:t>
              </a:r>
              <a:r>
                <a:rPr lang="en-US" dirty="0"/>
                <a:t>n</a:t>
              </a:r>
              <a:r>
                <a:rPr lang="vi-VN" dirty="0"/>
                <a:t>ghiệm</a:t>
              </a:r>
              <a:endParaRPr dirty="0"/>
            </a:p>
          </p:txBody>
        </p:sp>
      </p:grpSp>
      <p:grpSp>
        <p:nvGrpSpPr>
          <p:cNvPr id="39" name="Google Shape;2311;p52"/>
          <p:cNvGrpSpPr/>
          <p:nvPr/>
        </p:nvGrpSpPr>
        <p:grpSpPr>
          <a:xfrm>
            <a:off x="2788762" y="3131965"/>
            <a:ext cx="5834194" cy="438701"/>
            <a:chOff x="4411970" y="2726085"/>
            <a:chExt cx="752094" cy="193659"/>
          </a:xfrm>
        </p:grpSpPr>
        <p:sp>
          <p:nvSpPr>
            <p:cNvPr id="4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Điền khuyết từ</a:t>
              </a:r>
              <a:endParaRPr dirty="0"/>
            </a:p>
          </p:txBody>
        </p:sp>
      </p:grpSp>
      <p:grpSp>
        <p:nvGrpSpPr>
          <p:cNvPr id="43" name="Google Shape;2311;p52"/>
          <p:cNvGrpSpPr/>
          <p:nvPr/>
        </p:nvGrpSpPr>
        <p:grpSpPr>
          <a:xfrm>
            <a:off x="2814951" y="4589973"/>
            <a:ext cx="5834194" cy="438701"/>
            <a:chOff x="4411970" y="2726085"/>
            <a:chExt cx="752094" cy="193659"/>
          </a:xfrm>
        </p:grpSpPr>
        <p:sp>
          <p:nvSpPr>
            <p:cNvPr id="44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Xem</a:t>
              </a:r>
              <a:r>
                <a:rPr lang="en-US" dirty="0"/>
                <a:t> </a:t>
              </a:r>
              <a:r>
                <a:rPr lang="en-US" dirty="0" err="1"/>
                <a:t>xếp</a:t>
              </a:r>
              <a:r>
                <a:rPr lang="en-US" dirty="0"/>
                <a:t> </a:t>
              </a:r>
              <a:r>
                <a:rPr lang="en-US" dirty="0" err="1"/>
                <a:t>hạng</a:t>
              </a:r>
              <a:r>
                <a:rPr lang="en-US" dirty="0"/>
                <a:t> </a:t>
              </a:r>
              <a:r>
                <a:rPr lang="en-US" dirty="0" err="1"/>
                <a:t>danh</a:t>
              </a:r>
              <a:r>
                <a:rPr lang="en-US" dirty="0"/>
                <a:t> </a:t>
              </a:r>
              <a:r>
                <a:rPr lang="en-US" dirty="0" err="1"/>
                <a:t>sách</a:t>
              </a:r>
              <a:r>
                <a:rPr lang="en-US" dirty="0"/>
                <a:t> </a:t>
              </a:r>
              <a:r>
                <a:rPr lang="en-US" dirty="0" err="1"/>
                <a:t>thành</a:t>
              </a:r>
              <a:r>
                <a:rPr lang="en-US" dirty="0"/>
                <a:t> </a:t>
              </a:r>
              <a:r>
                <a:rPr lang="en-US" dirty="0" err="1"/>
                <a:t>tích</a:t>
              </a:r>
              <a:endParaRPr dirty="0"/>
            </a:p>
          </p:txBody>
        </p:sp>
      </p:grpSp>
      <p:grpSp>
        <p:nvGrpSpPr>
          <p:cNvPr id="47" name="Google Shape;2311;p52"/>
          <p:cNvGrpSpPr/>
          <p:nvPr/>
        </p:nvGrpSpPr>
        <p:grpSpPr>
          <a:xfrm>
            <a:off x="2788762" y="2659756"/>
            <a:ext cx="5834194" cy="438701"/>
            <a:chOff x="4411970" y="2726085"/>
            <a:chExt cx="752094" cy="193659"/>
          </a:xfrm>
        </p:grpSpPr>
        <p:sp>
          <p:nvSpPr>
            <p:cNvPr id="48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Sắp</a:t>
              </a:r>
              <a:r>
                <a:rPr lang="en-US" dirty="0"/>
                <a:t> </a:t>
              </a:r>
              <a:r>
                <a:rPr lang="en-US" dirty="0" err="1"/>
                <a:t>xếp</a:t>
              </a:r>
              <a:r>
                <a:rPr lang="en-US" dirty="0"/>
                <a:t> </a:t>
              </a:r>
              <a:r>
                <a:rPr lang="en-US" dirty="0" err="1"/>
                <a:t>câu</a:t>
              </a:r>
              <a:endParaRPr dirty="0"/>
            </a:p>
          </p:txBody>
        </p:sp>
      </p:grpSp>
      <p:grpSp>
        <p:nvGrpSpPr>
          <p:cNvPr id="51" name="Google Shape;2311;p52"/>
          <p:cNvGrpSpPr/>
          <p:nvPr/>
        </p:nvGrpSpPr>
        <p:grpSpPr>
          <a:xfrm>
            <a:off x="2797739" y="1611575"/>
            <a:ext cx="5834194" cy="438701"/>
            <a:chOff x="4411970" y="2726085"/>
            <a:chExt cx="752094" cy="193659"/>
          </a:xfrm>
        </p:grpSpPr>
        <p:sp>
          <p:nvSpPr>
            <p:cNvPr id="52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Học từ vựng</a:t>
              </a:r>
              <a:endParaRPr dirty="0"/>
            </a:p>
          </p:txBody>
        </p:sp>
      </p:grpSp>
      <p:grpSp>
        <p:nvGrpSpPr>
          <p:cNvPr id="55" name="Google Shape;2311;p52"/>
          <p:cNvGrpSpPr/>
          <p:nvPr/>
        </p:nvGrpSpPr>
        <p:grpSpPr>
          <a:xfrm>
            <a:off x="2797735" y="1125344"/>
            <a:ext cx="5825218" cy="438701"/>
            <a:chOff x="4409751" y="2701264"/>
            <a:chExt cx="750937" cy="193659"/>
          </a:xfrm>
        </p:grpSpPr>
        <p:sp>
          <p:nvSpPr>
            <p:cNvPr id="56" name="Google Shape;2312;p52"/>
            <p:cNvSpPr/>
            <p:nvPr/>
          </p:nvSpPr>
          <p:spPr>
            <a:xfrm>
              <a:off x="4409751" y="2701264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4;p52"/>
            <p:cNvSpPr>
              <a:spLocks/>
            </p:cNvSpPr>
            <p:nvPr/>
          </p:nvSpPr>
          <p:spPr>
            <a:xfrm>
              <a:off x="4453429" y="2715612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nhập</a:t>
              </a:r>
              <a:r>
                <a:rPr lang="en-US" dirty="0"/>
                <a:t>, </a:t>
              </a: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xuất</a:t>
              </a:r>
              <a:r>
                <a:rPr lang="en-US" dirty="0"/>
                <a:t>, </a:t>
              </a:r>
              <a:r>
                <a:rPr lang="en-US" dirty="0" err="1"/>
                <a:t>Quên</a:t>
              </a:r>
              <a:r>
                <a:rPr lang="en-US" dirty="0"/>
                <a:t> </a:t>
              </a:r>
              <a:r>
                <a:rPr lang="en-US" dirty="0" err="1"/>
                <a:t>mệt</a:t>
              </a:r>
              <a:r>
                <a:rPr lang="en-US" dirty="0"/>
                <a:t> </a:t>
              </a:r>
              <a:r>
                <a:rPr lang="en-US" dirty="0" err="1"/>
                <a:t>khẩu</a:t>
              </a:r>
              <a:endParaRPr dirty="0"/>
            </a:p>
          </p:txBody>
        </p:sp>
      </p:grpSp>
      <p:grpSp>
        <p:nvGrpSpPr>
          <p:cNvPr id="59" name="Google Shape;2311;p52"/>
          <p:cNvGrpSpPr/>
          <p:nvPr/>
        </p:nvGrpSpPr>
        <p:grpSpPr>
          <a:xfrm>
            <a:off x="2788764" y="663431"/>
            <a:ext cx="5834194" cy="438701"/>
            <a:chOff x="4411970" y="2726085"/>
            <a:chExt cx="752094" cy="193659"/>
          </a:xfrm>
        </p:grpSpPr>
        <p:sp>
          <p:nvSpPr>
            <p:cNvPr id="6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Đăng</a:t>
              </a:r>
              <a:r>
                <a:rPr lang="en-US" dirty="0"/>
                <a:t> </a:t>
              </a:r>
              <a:r>
                <a:rPr lang="en-US" dirty="0" err="1"/>
                <a:t>ký</a:t>
              </a:r>
              <a:r>
                <a:rPr lang="en-US" dirty="0"/>
                <a:t> </a:t>
              </a:r>
              <a:r>
                <a:rPr lang="en-US" dirty="0" err="1"/>
                <a:t>tài</a:t>
              </a:r>
              <a:r>
                <a:rPr lang="en-US" dirty="0"/>
                <a:t> </a:t>
              </a:r>
              <a:r>
                <a:rPr lang="en-US" dirty="0" err="1"/>
                <a:t>khoản</a:t>
              </a:r>
              <a:endParaRPr dirty="0"/>
            </a:p>
          </p:txBody>
        </p:sp>
      </p:grpSp>
      <p:grpSp>
        <p:nvGrpSpPr>
          <p:cNvPr id="64" name="Google Shape;2311;p52"/>
          <p:cNvGrpSpPr/>
          <p:nvPr/>
        </p:nvGrpSpPr>
        <p:grpSpPr>
          <a:xfrm>
            <a:off x="2814951" y="3590485"/>
            <a:ext cx="5834194" cy="438701"/>
            <a:chOff x="4411970" y="2726085"/>
            <a:chExt cx="752094" cy="193659"/>
          </a:xfrm>
        </p:grpSpPr>
        <p:sp>
          <p:nvSpPr>
            <p:cNvPr id="6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Luyện</a:t>
              </a:r>
              <a:r>
                <a:rPr lang="en-US" dirty="0"/>
                <a:t> </a:t>
              </a:r>
              <a:r>
                <a:rPr lang="en-US" dirty="0" err="1"/>
                <a:t>nghe</a:t>
              </a:r>
              <a:endParaRPr dirty="0"/>
            </a:p>
          </p:txBody>
        </p:sp>
      </p:grpSp>
      <p:grpSp>
        <p:nvGrpSpPr>
          <p:cNvPr id="68" name="Google Shape;2311;p52"/>
          <p:cNvGrpSpPr/>
          <p:nvPr/>
        </p:nvGrpSpPr>
        <p:grpSpPr>
          <a:xfrm>
            <a:off x="2814951" y="4107549"/>
            <a:ext cx="5834194" cy="438701"/>
            <a:chOff x="4411970" y="2726085"/>
            <a:chExt cx="752094" cy="193659"/>
          </a:xfrm>
        </p:grpSpPr>
        <p:sp>
          <p:nvSpPr>
            <p:cNvPr id="69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 err="1"/>
                <a:t>Xem</a:t>
              </a:r>
              <a:r>
                <a:rPr lang="en-US" dirty="0"/>
                <a:t> </a:t>
              </a:r>
              <a:r>
                <a:rPr lang="en-US" dirty="0" err="1"/>
                <a:t>và</a:t>
              </a:r>
              <a:r>
                <a:rPr lang="en-US" dirty="0"/>
                <a:t> </a:t>
              </a:r>
              <a:r>
                <a:rPr lang="en-US" dirty="0" err="1"/>
                <a:t>chỉnh</a:t>
              </a:r>
              <a:r>
                <a:rPr lang="en-US" dirty="0"/>
                <a:t> </a:t>
              </a:r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thông</a:t>
              </a:r>
              <a:r>
                <a:rPr lang="en-US" dirty="0"/>
                <a:t> tin </a:t>
              </a:r>
              <a:r>
                <a:rPr lang="en-US" dirty="0" err="1"/>
                <a:t>người</a:t>
              </a:r>
              <a:r>
                <a:rPr lang="en-US" dirty="0"/>
                <a:t> </a:t>
              </a:r>
              <a:r>
                <a:rPr lang="en-US" dirty="0" err="1"/>
                <a:t>dùng</a:t>
              </a: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39777" y="1381936"/>
            <a:ext cx="2180855" cy="196560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44492" y="827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Yêu cầu chức năng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4"/>
          </p:nvPr>
        </p:nvSpPr>
        <p:spPr>
          <a:xfrm>
            <a:off x="539777" y="2275927"/>
            <a:ext cx="21753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Người quản trị</a:t>
            </a:r>
            <a:endParaRPr dirty="0"/>
          </a:p>
        </p:txBody>
      </p:sp>
      <p:sp>
        <p:nvSpPr>
          <p:cNvPr id="862" name="Google Shape;862;p32"/>
          <p:cNvSpPr/>
          <p:nvPr/>
        </p:nvSpPr>
        <p:spPr>
          <a:xfrm rot="10800000">
            <a:off x="-1172750" y="39852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2"/>
          <p:cNvSpPr/>
          <p:nvPr/>
        </p:nvSpPr>
        <p:spPr>
          <a:xfrm rot="10800000">
            <a:off x="843525" y="4326900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957;p64"/>
          <p:cNvGrpSpPr/>
          <p:nvPr/>
        </p:nvGrpSpPr>
        <p:grpSpPr>
          <a:xfrm>
            <a:off x="1456151" y="1889679"/>
            <a:ext cx="424195" cy="419659"/>
            <a:chOff x="-5611575" y="3272950"/>
            <a:chExt cx="294600" cy="291450"/>
          </a:xfrm>
          <a:solidFill>
            <a:schemeClr val="accent5">
              <a:lumMod val="75000"/>
            </a:schemeClr>
          </a:solidFill>
        </p:grpSpPr>
        <p:sp>
          <p:nvSpPr>
            <p:cNvPr id="12" name="Google Shape;8958;p64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59;p64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60;p64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61;p64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62;p64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311;p52"/>
          <p:cNvGrpSpPr/>
          <p:nvPr/>
        </p:nvGrpSpPr>
        <p:grpSpPr>
          <a:xfrm>
            <a:off x="2788764" y="2162145"/>
            <a:ext cx="5834194" cy="438701"/>
            <a:chOff x="4411970" y="2726085"/>
            <a:chExt cx="752094" cy="193659"/>
          </a:xfrm>
        </p:grpSpPr>
        <p:sp>
          <p:nvSpPr>
            <p:cNvPr id="3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từ vựng </a:t>
              </a:r>
              <a:endParaRPr dirty="0"/>
            </a:p>
          </p:txBody>
        </p:sp>
      </p:grpSp>
      <p:grpSp>
        <p:nvGrpSpPr>
          <p:cNvPr id="39" name="Google Shape;2311;p52"/>
          <p:cNvGrpSpPr/>
          <p:nvPr/>
        </p:nvGrpSpPr>
        <p:grpSpPr>
          <a:xfrm>
            <a:off x="2788762" y="3131965"/>
            <a:ext cx="5834194" cy="438701"/>
            <a:chOff x="4411970" y="2726085"/>
            <a:chExt cx="752094" cy="193659"/>
          </a:xfrm>
        </p:grpSpPr>
        <p:sp>
          <p:nvSpPr>
            <p:cNvPr id="4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luyện nghe </a:t>
              </a:r>
              <a:endParaRPr dirty="0"/>
            </a:p>
          </p:txBody>
        </p:sp>
      </p:grpSp>
      <p:grpSp>
        <p:nvGrpSpPr>
          <p:cNvPr id="43" name="Google Shape;2311;p52"/>
          <p:cNvGrpSpPr/>
          <p:nvPr/>
        </p:nvGrpSpPr>
        <p:grpSpPr>
          <a:xfrm>
            <a:off x="2814951" y="4589973"/>
            <a:ext cx="5834194" cy="438701"/>
            <a:chOff x="4411970" y="2726085"/>
            <a:chExt cx="752094" cy="193659"/>
          </a:xfrm>
        </p:grpSpPr>
        <p:sp>
          <p:nvSpPr>
            <p:cNvPr id="44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Xem và chỉnh sửa thông tin người dùng.</a:t>
              </a:r>
              <a:endParaRPr lang="en-US" dirty="0"/>
            </a:p>
          </p:txBody>
        </p:sp>
      </p:grpSp>
      <p:grpSp>
        <p:nvGrpSpPr>
          <p:cNvPr id="47" name="Google Shape;2311;p52"/>
          <p:cNvGrpSpPr/>
          <p:nvPr/>
        </p:nvGrpSpPr>
        <p:grpSpPr>
          <a:xfrm>
            <a:off x="2788762" y="2659756"/>
            <a:ext cx="5834194" cy="438701"/>
            <a:chOff x="4411970" y="2726085"/>
            <a:chExt cx="752094" cy="193659"/>
          </a:xfrm>
        </p:grpSpPr>
        <p:sp>
          <p:nvSpPr>
            <p:cNvPr id="48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điền khuyết </a:t>
              </a:r>
              <a:endParaRPr dirty="0"/>
            </a:p>
          </p:txBody>
        </p:sp>
      </p:grpSp>
      <p:grpSp>
        <p:nvGrpSpPr>
          <p:cNvPr id="51" name="Google Shape;2311;p52"/>
          <p:cNvGrpSpPr/>
          <p:nvPr/>
        </p:nvGrpSpPr>
        <p:grpSpPr>
          <a:xfrm>
            <a:off x="2797739" y="1611575"/>
            <a:ext cx="5834194" cy="438701"/>
            <a:chOff x="4411970" y="2726085"/>
            <a:chExt cx="752094" cy="193659"/>
          </a:xfrm>
        </p:grpSpPr>
        <p:sp>
          <p:nvSpPr>
            <p:cNvPr id="52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các bộ câu hỏi </a:t>
              </a:r>
              <a:endParaRPr dirty="0"/>
            </a:p>
          </p:txBody>
        </p:sp>
      </p:grpSp>
      <p:grpSp>
        <p:nvGrpSpPr>
          <p:cNvPr id="55" name="Google Shape;2311;p52"/>
          <p:cNvGrpSpPr/>
          <p:nvPr/>
        </p:nvGrpSpPr>
        <p:grpSpPr>
          <a:xfrm>
            <a:off x="2797735" y="1125344"/>
            <a:ext cx="5825218" cy="438701"/>
            <a:chOff x="4409751" y="2701264"/>
            <a:chExt cx="750937" cy="193659"/>
          </a:xfrm>
        </p:grpSpPr>
        <p:sp>
          <p:nvSpPr>
            <p:cNvPr id="56" name="Google Shape;2312;p52"/>
            <p:cNvSpPr/>
            <p:nvPr/>
          </p:nvSpPr>
          <p:spPr>
            <a:xfrm>
              <a:off x="4409751" y="2701264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4;p52"/>
            <p:cNvSpPr>
              <a:spLocks/>
            </p:cNvSpPr>
            <p:nvPr/>
          </p:nvSpPr>
          <p:spPr>
            <a:xfrm>
              <a:off x="4453429" y="2715612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Học tập dưới dạng người dùng</a:t>
              </a:r>
              <a:endParaRPr lang="en-US" dirty="0"/>
            </a:p>
          </p:txBody>
        </p:sp>
      </p:grpSp>
      <p:grpSp>
        <p:nvGrpSpPr>
          <p:cNvPr id="59" name="Google Shape;2311;p52"/>
          <p:cNvGrpSpPr/>
          <p:nvPr/>
        </p:nvGrpSpPr>
        <p:grpSpPr>
          <a:xfrm>
            <a:off x="2788764" y="663431"/>
            <a:ext cx="5834194" cy="438701"/>
            <a:chOff x="4411970" y="2726085"/>
            <a:chExt cx="752094" cy="193659"/>
          </a:xfrm>
        </p:grpSpPr>
        <p:sp>
          <p:nvSpPr>
            <p:cNvPr id="60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Đăng nhập/Đăng xuất/Quên mật khẩu</a:t>
              </a:r>
              <a:endParaRPr dirty="0"/>
            </a:p>
          </p:txBody>
        </p:sp>
      </p:grpSp>
      <p:grpSp>
        <p:nvGrpSpPr>
          <p:cNvPr id="64" name="Google Shape;2311;p52"/>
          <p:cNvGrpSpPr/>
          <p:nvPr/>
        </p:nvGrpSpPr>
        <p:grpSpPr>
          <a:xfrm>
            <a:off x="2814951" y="3590485"/>
            <a:ext cx="5834194" cy="438701"/>
            <a:chOff x="4411970" y="2726085"/>
            <a:chExt cx="752094" cy="193659"/>
          </a:xfrm>
        </p:grpSpPr>
        <p:sp>
          <p:nvSpPr>
            <p:cNvPr id="65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sắp xếp câu </a:t>
              </a:r>
              <a:endParaRPr dirty="0"/>
            </a:p>
          </p:txBody>
        </p:sp>
      </p:grpSp>
      <p:grpSp>
        <p:nvGrpSpPr>
          <p:cNvPr id="68" name="Google Shape;2311;p52"/>
          <p:cNvGrpSpPr/>
          <p:nvPr/>
        </p:nvGrpSpPr>
        <p:grpSpPr>
          <a:xfrm>
            <a:off x="2814951" y="4107549"/>
            <a:ext cx="5834194" cy="438701"/>
            <a:chOff x="4411970" y="2726085"/>
            <a:chExt cx="752094" cy="193659"/>
          </a:xfrm>
        </p:grpSpPr>
        <p:sp>
          <p:nvSpPr>
            <p:cNvPr id="69" name="Google Shape;2312;p52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13;p52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14;p52"/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Quản lý trắc nghiệm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3591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108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Biểu đồ use case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2140" r="40986" b="36410"/>
          <a:stretch/>
        </p:blipFill>
        <p:spPr bwMode="auto">
          <a:xfrm>
            <a:off x="4224866" y="587142"/>
            <a:ext cx="4553373" cy="45563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مقدمه ای بر UML و نرم افزار Rational Ro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10422"/>
          <a:stretch/>
        </p:blipFill>
        <p:spPr bwMode="auto">
          <a:xfrm>
            <a:off x="728133" y="2050371"/>
            <a:ext cx="27093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3593592" y="2888571"/>
            <a:ext cx="63127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4"/>
          <p:cNvSpPr txBox="1">
            <a:spLocks noGrp="1"/>
          </p:cNvSpPr>
          <p:nvPr>
            <p:ph type="title"/>
          </p:nvPr>
        </p:nvSpPr>
        <p:spPr>
          <a:xfrm>
            <a:off x="852690" y="1917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Đặc tả use case</a:t>
            </a:r>
            <a:endParaRPr dirty="0"/>
          </a:p>
        </p:txBody>
      </p:sp>
      <p:sp>
        <p:nvSpPr>
          <p:cNvPr id="895" name="Google Shape;895;p34"/>
          <p:cNvSpPr/>
          <p:nvPr/>
        </p:nvSpPr>
        <p:spPr>
          <a:xfrm>
            <a:off x="-207000" y="2226375"/>
            <a:ext cx="732600" cy="73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4907;p54"/>
          <p:cNvGrpSpPr/>
          <p:nvPr/>
        </p:nvGrpSpPr>
        <p:grpSpPr>
          <a:xfrm>
            <a:off x="-719303" y="981483"/>
            <a:ext cx="9368654" cy="3662946"/>
            <a:chOff x="1025044" y="3516793"/>
            <a:chExt cx="1899885" cy="711532"/>
          </a:xfrm>
        </p:grpSpPr>
        <p:grpSp>
          <p:nvGrpSpPr>
            <p:cNvPr id="29" name="Google Shape;4908;p54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95" name="Google Shape;4909;p54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6" name="Google Shape;4910;p54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7" name="Google Shape;4911;p54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8" name="Google Shape;4912;p54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9" name="Google Shape;4913;p54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0" name="Google Shape;4914;p54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1" name="Google Shape;4915;p54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2" name="Google Shape;4916;p54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3" name="Google Shape;4917;p54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4" name="Google Shape;4918;p54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5" name="Google Shape;4919;p54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6" name="Google Shape;4920;p54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7" name="Google Shape;4921;p54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8" name="Google Shape;4922;p54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9" name="Google Shape;4923;p54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0" name="Google Shape;4924;p54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1" name="Google Shape;4925;p54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2" name="Google Shape;4926;p54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3" name="Google Shape;4927;p54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4" name="Google Shape;4928;p54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30" name="Google Shape;4929;p54"/>
            <p:cNvGrpSpPr/>
            <p:nvPr/>
          </p:nvGrpSpPr>
          <p:grpSpPr>
            <a:xfrm>
              <a:off x="1025044" y="3516793"/>
              <a:ext cx="1899885" cy="711532"/>
              <a:chOff x="1025044" y="3516793"/>
              <a:chExt cx="1899885" cy="711532"/>
            </a:xfrm>
          </p:grpSpPr>
          <p:grpSp>
            <p:nvGrpSpPr>
              <p:cNvPr id="88" name="Google Shape;4934;p54"/>
              <p:cNvGrpSpPr/>
              <p:nvPr/>
            </p:nvGrpSpPr>
            <p:grpSpPr>
              <a:xfrm>
                <a:off x="1498221" y="4047614"/>
                <a:ext cx="922947" cy="180711"/>
                <a:chOff x="1498221" y="4047614"/>
                <a:chExt cx="922947" cy="180711"/>
              </a:xfrm>
            </p:grpSpPr>
            <p:sp>
              <p:nvSpPr>
                <p:cNvPr id="89" name="Google Shape;4935;p54"/>
                <p:cNvSpPr/>
                <p:nvPr/>
              </p:nvSpPr>
              <p:spPr>
                <a:xfrm>
                  <a:off x="1660608" y="4150819"/>
                  <a:ext cx="760560" cy="77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" h="21448" extrusionOk="0">
                      <a:moveTo>
                        <a:pt x="4950" y="1"/>
                      </a:moveTo>
                      <a:cubicBezTo>
                        <a:pt x="2218" y="1"/>
                        <a:pt x="0" y="2679"/>
                        <a:pt x="0" y="5984"/>
                      </a:cubicBezTo>
                      <a:lnTo>
                        <a:pt x="0" y="15461"/>
                      </a:lnTo>
                      <a:cubicBezTo>
                        <a:pt x="0" y="18766"/>
                        <a:pt x="2218" y="21447"/>
                        <a:pt x="4950" y="21447"/>
                      </a:cubicBezTo>
                      <a:lnTo>
                        <a:pt x="32168" y="21447"/>
                      </a:lnTo>
                      <a:cubicBezTo>
                        <a:pt x="34904" y="21447"/>
                        <a:pt x="37118" y="18766"/>
                        <a:pt x="37118" y="15461"/>
                      </a:cubicBezTo>
                      <a:lnTo>
                        <a:pt x="37118" y="5984"/>
                      </a:lnTo>
                      <a:cubicBezTo>
                        <a:pt x="37118" y="2679"/>
                        <a:pt x="34904" y="1"/>
                        <a:pt x="32168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dirty="0" err="1"/>
                    <a:t>Điểm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mở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rộng</a:t>
                  </a:r>
                  <a:endParaRPr sz="1800" dirty="0"/>
                </a:p>
              </p:txBody>
            </p:sp>
            <p:sp>
              <p:nvSpPr>
                <p:cNvPr id="92" name="Google Shape;4938;p54"/>
                <p:cNvSpPr/>
                <p:nvPr/>
              </p:nvSpPr>
              <p:spPr>
                <a:xfrm>
                  <a:off x="1498221" y="4047614"/>
                  <a:ext cx="26646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0" h="5349" extrusionOk="0">
                      <a:moveTo>
                        <a:pt x="2886" y="1"/>
                      </a:moveTo>
                      <a:cubicBezTo>
                        <a:pt x="1806" y="1"/>
                        <a:pt x="828" y="654"/>
                        <a:pt x="416" y="1653"/>
                      </a:cubicBezTo>
                      <a:cubicBezTo>
                        <a:pt x="0" y="2649"/>
                        <a:pt x="230" y="3802"/>
                        <a:pt x="996" y="4564"/>
                      </a:cubicBezTo>
                      <a:cubicBezTo>
                        <a:pt x="1506" y="5077"/>
                        <a:pt x="2190" y="5349"/>
                        <a:pt x="2886" y="5349"/>
                      </a:cubicBezTo>
                      <a:cubicBezTo>
                        <a:pt x="3232" y="5349"/>
                        <a:pt x="3580" y="5282"/>
                        <a:pt x="3911" y="5144"/>
                      </a:cubicBezTo>
                      <a:cubicBezTo>
                        <a:pt x="4910" y="4732"/>
                        <a:pt x="5560" y="3758"/>
                        <a:pt x="5560" y="2675"/>
                      </a:cubicBezTo>
                      <a:cubicBezTo>
                        <a:pt x="5560" y="1197"/>
                        <a:pt x="4363" y="1"/>
                        <a:pt x="288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  <p:grpSp>
            <p:nvGrpSpPr>
              <p:cNvPr id="76" name="Google Shape;4946;p54"/>
              <p:cNvGrpSpPr/>
              <p:nvPr/>
            </p:nvGrpSpPr>
            <p:grpSpPr>
              <a:xfrm>
                <a:off x="1025044" y="3537055"/>
                <a:ext cx="1899885" cy="381207"/>
                <a:chOff x="1025044" y="3537055"/>
                <a:chExt cx="1899885" cy="381207"/>
              </a:xfrm>
            </p:grpSpPr>
            <p:grpSp>
              <p:nvGrpSpPr>
                <p:cNvPr id="77" name="Google Shape;4947;p54"/>
                <p:cNvGrpSpPr/>
                <p:nvPr/>
              </p:nvGrpSpPr>
              <p:grpSpPr>
                <a:xfrm>
                  <a:off x="1025044" y="3537055"/>
                  <a:ext cx="1529028" cy="338511"/>
                  <a:chOff x="1025044" y="3537055"/>
                  <a:chExt cx="1529028" cy="338511"/>
                </a:xfrm>
              </p:grpSpPr>
              <p:sp>
                <p:nvSpPr>
                  <p:cNvPr id="80" name="Google Shape;4948;p54"/>
                  <p:cNvSpPr/>
                  <p:nvPr/>
                </p:nvSpPr>
                <p:spPr>
                  <a:xfrm>
                    <a:off x="1025044" y="3537055"/>
                    <a:ext cx="84343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9" h="1" fill="none" extrusionOk="0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81" name="Google Shape;4949;p54"/>
                  <p:cNvSpPr/>
                  <p:nvPr/>
                </p:nvSpPr>
                <p:spPr>
                  <a:xfrm>
                    <a:off x="2451010" y="3752086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2" y="1"/>
                        </a:moveTo>
                        <a:cubicBezTo>
                          <a:pt x="1802" y="1"/>
                          <a:pt x="828" y="650"/>
                          <a:pt x="412" y="1649"/>
                        </a:cubicBezTo>
                        <a:cubicBezTo>
                          <a:pt x="0" y="2649"/>
                          <a:pt x="226" y="3798"/>
                          <a:pt x="993" y="4564"/>
                        </a:cubicBezTo>
                        <a:cubicBezTo>
                          <a:pt x="1502" y="5076"/>
                          <a:pt x="2187" y="5349"/>
                          <a:pt x="2883" y="5349"/>
                        </a:cubicBezTo>
                        <a:cubicBezTo>
                          <a:pt x="3228" y="5349"/>
                          <a:pt x="3576" y="5282"/>
                          <a:pt x="3907" y="5144"/>
                        </a:cubicBezTo>
                        <a:cubicBezTo>
                          <a:pt x="4907" y="4732"/>
                          <a:pt x="5556" y="3758"/>
                          <a:pt x="5560" y="2674"/>
                        </a:cubicBezTo>
                        <a:cubicBezTo>
                          <a:pt x="5560" y="1197"/>
                          <a:pt x="4360" y="1"/>
                          <a:pt x="2882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82" name="Google Shape;4950;p54"/>
                  <p:cNvSpPr/>
                  <p:nvPr/>
                </p:nvSpPr>
                <p:spPr>
                  <a:xfrm>
                    <a:off x="2464821" y="3658435"/>
                    <a:ext cx="89251" cy="2171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23" h="45330" fill="none" extrusionOk="0">
                        <a:moveTo>
                          <a:pt x="18623" y="45330"/>
                        </a:moveTo>
                        <a:lnTo>
                          <a:pt x="5625" y="45330"/>
                        </a:lnTo>
                        <a:cubicBezTo>
                          <a:pt x="2889" y="45330"/>
                          <a:pt x="0" y="42619"/>
                          <a:pt x="0" y="35634"/>
                        </a:cubicBezTo>
                        <a:lnTo>
                          <a:pt x="0" y="9697"/>
                        </a:lnTo>
                        <a:cubicBezTo>
                          <a:pt x="0" y="2711"/>
                          <a:pt x="2889" y="1"/>
                          <a:pt x="5625" y="1"/>
                        </a:cubicBezTo>
                        <a:lnTo>
                          <a:pt x="186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</p:grpSp>
            <p:sp>
              <p:nvSpPr>
                <p:cNvPr id="78" name="Google Shape;4951;p54"/>
                <p:cNvSpPr/>
                <p:nvPr/>
              </p:nvSpPr>
              <p:spPr>
                <a:xfrm>
                  <a:off x="2553575" y="3616172"/>
                  <a:ext cx="370865" cy="102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5" h="21447" extrusionOk="0">
                      <a:moveTo>
                        <a:pt x="4951" y="0"/>
                      </a:moveTo>
                      <a:cubicBezTo>
                        <a:pt x="2215" y="0"/>
                        <a:pt x="1" y="2678"/>
                        <a:pt x="1" y="5983"/>
                      </a:cubicBezTo>
                      <a:lnTo>
                        <a:pt x="1" y="15460"/>
                      </a:lnTo>
                      <a:cubicBezTo>
                        <a:pt x="1" y="18765"/>
                        <a:pt x="2215" y="21446"/>
                        <a:pt x="4951" y="21446"/>
                      </a:cubicBezTo>
                      <a:lnTo>
                        <a:pt x="32168" y="21446"/>
                      </a:lnTo>
                      <a:cubicBezTo>
                        <a:pt x="34901" y="21446"/>
                        <a:pt x="37115" y="18765"/>
                        <a:pt x="37115" y="15460"/>
                      </a:cubicBezTo>
                      <a:lnTo>
                        <a:pt x="37115" y="5983"/>
                      </a:lnTo>
                      <a:cubicBezTo>
                        <a:pt x="37115" y="2678"/>
                        <a:pt x="34901" y="0"/>
                        <a:pt x="32168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dirty="0" err="1"/>
                    <a:t>Luồng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cơ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bản</a:t>
                  </a:r>
                  <a:endParaRPr sz="1800" dirty="0"/>
                </a:p>
              </p:txBody>
            </p:sp>
            <p:sp>
              <p:nvSpPr>
                <p:cNvPr id="79" name="Google Shape;4952;p54"/>
                <p:cNvSpPr/>
                <p:nvPr/>
              </p:nvSpPr>
              <p:spPr>
                <a:xfrm>
                  <a:off x="2554064" y="3815545"/>
                  <a:ext cx="370865" cy="10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4" extrusionOk="0">
                      <a:moveTo>
                        <a:pt x="4951" y="1"/>
                      </a:moveTo>
                      <a:cubicBezTo>
                        <a:pt x="2219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3"/>
                        <a:pt x="4951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9" y="18766"/>
                        <a:pt x="37119" y="15461"/>
                      </a:cubicBezTo>
                      <a:lnTo>
                        <a:pt x="37119" y="5983"/>
                      </a:lnTo>
                      <a:cubicBezTo>
                        <a:pt x="37119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dirty="0" err="1"/>
                    <a:t>Luồng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rẽ</a:t>
                  </a:r>
                  <a:r>
                    <a:rPr lang="en-US" sz="1800" dirty="0"/>
                    <a:t> </a:t>
                  </a:r>
                  <a:r>
                    <a:rPr lang="en-US" sz="1800" dirty="0" err="1"/>
                    <a:t>nhánh</a:t>
                  </a:r>
                  <a:endParaRPr sz="1800" dirty="0"/>
                </a:p>
              </p:txBody>
            </p:sp>
          </p:grpSp>
          <p:sp>
            <p:nvSpPr>
              <p:cNvPr id="33" name="Google Shape;4953;p54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" name="Google Shape;4961;p54"/>
              <p:cNvSpPr/>
              <p:nvPr/>
            </p:nvSpPr>
            <p:spPr>
              <a:xfrm>
                <a:off x="1293991" y="3829092"/>
                <a:ext cx="26670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5" name="Google Shape;4964;p54"/>
              <p:cNvSpPr/>
              <p:nvPr/>
            </p:nvSpPr>
            <p:spPr>
              <a:xfrm>
                <a:off x="1293991" y="4047614"/>
                <a:ext cx="26670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grpSp>
            <p:nvGrpSpPr>
              <p:cNvPr id="53" name="Google Shape;4974;p54"/>
              <p:cNvGrpSpPr/>
              <p:nvPr/>
            </p:nvGrpSpPr>
            <p:grpSpPr>
              <a:xfrm>
                <a:off x="1501054" y="3516793"/>
                <a:ext cx="912855" cy="337925"/>
                <a:chOff x="1501054" y="3516793"/>
                <a:chExt cx="912855" cy="337925"/>
              </a:xfrm>
            </p:grpSpPr>
            <p:sp>
              <p:nvSpPr>
                <p:cNvPr id="54" name="Google Shape;4975;p54"/>
                <p:cNvSpPr/>
                <p:nvPr/>
              </p:nvSpPr>
              <p:spPr>
                <a:xfrm>
                  <a:off x="1660901" y="3516793"/>
                  <a:ext cx="753008" cy="72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8" h="21448" extrusionOk="0">
                      <a:moveTo>
                        <a:pt x="4947" y="1"/>
                      </a:moveTo>
                      <a:cubicBezTo>
                        <a:pt x="2214" y="1"/>
                        <a:pt x="0" y="2682"/>
                        <a:pt x="0" y="5987"/>
                      </a:cubicBezTo>
                      <a:lnTo>
                        <a:pt x="0" y="15464"/>
                      </a:lnTo>
                      <a:cubicBezTo>
                        <a:pt x="0" y="18769"/>
                        <a:pt x="2214" y="21447"/>
                        <a:pt x="4950" y="21447"/>
                      </a:cubicBezTo>
                      <a:lnTo>
                        <a:pt x="32168" y="21447"/>
                      </a:lnTo>
                      <a:cubicBezTo>
                        <a:pt x="34900" y="21447"/>
                        <a:pt x="37118" y="18769"/>
                        <a:pt x="37118" y="15464"/>
                      </a:cubicBezTo>
                      <a:lnTo>
                        <a:pt x="37118" y="5987"/>
                      </a:lnTo>
                      <a:cubicBezTo>
                        <a:pt x="37118" y="2682"/>
                        <a:pt x="34900" y="1"/>
                        <a:pt x="32168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dirty="0" err="1"/>
                    <a:t>Tên</a:t>
                  </a:r>
                  <a:r>
                    <a:rPr lang="en-US" sz="1800" dirty="0"/>
                    <a:t> use case</a:t>
                  </a:r>
                  <a:endParaRPr sz="1800" dirty="0"/>
                </a:p>
              </p:txBody>
            </p:sp>
            <p:sp>
              <p:nvSpPr>
                <p:cNvPr id="57" name="Google Shape;4978;p54"/>
                <p:cNvSpPr/>
                <p:nvPr/>
              </p:nvSpPr>
              <p:spPr>
                <a:xfrm>
                  <a:off x="1501054" y="3829092"/>
                  <a:ext cx="26646" cy="25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0" h="5350" extrusionOk="0">
                      <a:moveTo>
                        <a:pt x="2886" y="0"/>
                      </a:moveTo>
                      <a:cubicBezTo>
                        <a:pt x="1806" y="0"/>
                        <a:pt x="828" y="653"/>
                        <a:pt x="416" y="1653"/>
                      </a:cubicBezTo>
                      <a:cubicBezTo>
                        <a:pt x="0" y="2652"/>
                        <a:pt x="230" y="3801"/>
                        <a:pt x="996" y="4567"/>
                      </a:cubicBezTo>
                      <a:cubicBezTo>
                        <a:pt x="1507" y="5078"/>
                        <a:pt x="2192" y="5350"/>
                        <a:pt x="2890" y="5350"/>
                      </a:cubicBezTo>
                      <a:cubicBezTo>
                        <a:pt x="3234" y="5350"/>
                        <a:pt x="3581" y="5283"/>
                        <a:pt x="3911" y="5147"/>
                      </a:cubicBezTo>
                      <a:cubicBezTo>
                        <a:pt x="4910" y="4731"/>
                        <a:pt x="5560" y="3757"/>
                        <a:pt x="5560" y="2678"/>
                      </a:cubicBezTo>
                      <a:cubicBezTo>
                        <a:pt x="5560" y="1200"/>
                        <a:pt x="4363" y="0"/>
                        <a:pt x="28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</p:grpSp>
      </p:grpSp>
      <p:sp>
        <p:nvSpPr>
          <p:cNvPr id="115" name="Google Shape;4975;p54"/>
          <p:cNvSpPr/>
          <p:nvPr/>
        </p:nvSpPr>
        <p:spPr>
          <a:xfrm>
            <a:off x="2414771" y="1488478"/>
            <a:ext cx="3714654" cy="383128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vắn</a:t>
            </a:r>
            <a:r>
              <a:rPr lang="en-US" sz="1800" dirty="0"/>
              <a:t> </a:t>
            </a:r>
            <a:r>
              <a:rPr lang="en-US" sz="1800" dirty="0" err="1"/>
              <a:t>tắt</a:t>
            </a:r>
            <a:endParaRPr sz="1800" dirty="0"/>
          </a:p>
        </p:txBody>
      </p:sp>
      <p:sp>
        <p:nvSpPr>
          <p:cNvPr id="117" name="Google Shape;4975;p54"/>
          <p:cNvSpPr/>
          <p:nvPr/>
        </p:nvSpPr>
        <p:spPr>
          <a:xfrm>
            <a:off x="2414771" y="2019137"/>
            <a:ext cx="3714654" cy="410301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Luồng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endParaRPr sz="1800" dirty="0"/>
          </a:p>
        </p:txBody>
      </p:sp>
      <p:sp>
        <p:nvSpPr>
          <p:cNvPr id="129" name="Google Shape;4975;p54"/>
          <p:cNvSpPr/>
          <p:nvPr/>
        </p:nvSpPr>
        <p:spPr>
          <a:xfrm>
            <a:off x="2401680" y="2602911"/>
            <a:ext cx="3684301" cy="356064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47" y="1"/>
                </a:moveTo>
                <a:cubicBezTo>
                  <a:pt x="2214" y="1"/>
                  <a:pt x="0" y="2682"/>
                  <a:pt x="0" y="5987"/>
                </a:cubicBezTo>
                <a:lnTo>
                  <a:pt x="0" y="15464"/>
                </a:lnTo>
                <a:cubicBezTo>
                  <a:pt x="0" y="18769"/>
                  <a:pt x="2214" y="21447"/>
                  <a:pt x="4950" y="21447"/>
                </a:cubicBezTo>
                <a:lnTo>
                  <a:pt x="32168" y="21447"/>
                </a:lnTo>
                <a:cubicBezTo>
                  <a:pt x="34900" y="21447"/>
                  <a:pt x="37118" y="18769"/>
                  <a:pt x="37118" y="15464"/>
                </a:cubicBezTo>
                <a:lnTo>
                  <a:pt x="37118" y="5987"/>
                </a:lnTo>
                <a:cubicBezTo>
                  <a:pt x="37118" y="2682"/>
                  <a:pt x="34900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đặc</a:t>
            </a:r>
            <a:r>
              <a:rPr lang="en-US" sz="1800" dirty="0"/>
              <a:t> </a:t>
            </a:r>
            <a:r>
              <a:rPr lang="en-US" sz="1800" dirty="0" err="1"/>
              <a:t>biệt</a:t>
            </a:r>
            <a:endParaRPr sz="1800" dirty="0"/>
          </a:p>
        </p:txBody>
      </p:sp>
      <p:sp>
        <p:nvSpPr>
          <p:cNvPr id="134" name="Google Shape;4935;p54"/>
          <p:cNvSpPr/>
          <p:nvPr/>
        </p:nvSpPr>
        <p:spPr>
          <a:xfrm>
            <a:off x="2414772" y="3675211"/>
            <a:ext cx="3750449" cy="375709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50" y="1"/>
                </a:moveTo>
                <a:cubicBezTo>
                  <a:pt x="2218" y="1"/>
                  <a:pt x="0" y="2679"/>
                  <a:pt x="0" y="5984"/>
                </a:cubicBezTo>
                <a:lnTo>
                  <a:pt x="0" y="15461"/>
                </a:lnTo>
                <a:cubicBezTo>
                  <a:pt x="0" y="18766"/>
                  <a:pt x="2218" y="21447"/>
                  <a:pt x="4950" y="21447"/>
                </a:cubicBezTo>
                <a:lnTo>
                  <a:pt x="32168" y="21447"/>
                </a:lnTo>
                <a:cubicBezTo>
                  <a:pt x="34904" y="21447"/>
                  <a:pt x="37118" y="18766"/>
                  <a:pt x="37118" y="15461"/>
                </a:cubicBezTo>
                <a:lnTo>
                  <a:pt x="37118" y="5984"/>
                </a:lnTo>
                <a:cubicBezTo>
                  <a:pt x="37118" y="2679"/>
                  <a:pt x="34904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Hậu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endParaRPr sz="1800" dirty="0"/>
          </a:p>
        </p:txBody>
      </p:sp>
      <p:sp>
        <p:nvSpPr>
          <p:cNvPr id="136" name="Google Shape;4935;p54"/>
          <p:cNvSpPr/>
          <p:nvPr/>
        </p:nvSpPr>
        <p:spPr>
          <a:xfrm>
            <a:off x="2414771" y="3084194"/>
            <a:ext cx="3714654" cy="393791"/>
          </a:xfrm>
          <a:custGeom>
            <a:avLst/>
            <a:gdLst/>
            <a:ahLst/>
            <a:cxnLst/>
            <a:rect l="l" t="t" r="r" b="b"/>
            <a:pathLst>
              <a:path w="37118" h="21448" extrusionOk="0">
                <a:moveTo>
                  <a:pt x="4950" y="1"/>
                </a:moveTo>
                <a:cubicBezTo>
                  <a:pt x="2218" y="1"/>
                  <a:pt x="0" y="2679"/>
                  <a:pt x="0" y="5984"/>
                </a:cubicBezTo>
                <a:lnTo>
                  <a:pt x="0" y="15461"/>
                </a:lnTo>
                <a:cubicBezTo>
                  <a:pt x="0" y="18766"/>
                  <a:pt x="2218" y="21447"/>
                  <a:pt x="4950" y="21447"/>
                </a:cubicBezTo>
                <a:lnTo>
                  <a:pt x="32168" y="21447"/>
                </a:lnTo>
                <a:cubicBezTo>
                  <a:pt x="34904" y="21447"/>
                  <a:pt x="37118" y="18766"/>
                  <a:pt x="37118" y="15461"/>
                </a:cubicBezTo>
                <a:lnTo>
                  <a:pt x="37118" y="5984"/>
                </a:lnTo>
                <a:cubicBezTo>
                  <a:pt x="37118" y="2679"/>
                  <a:pt x="34904" y="1"/>
                  <a:pt x="32168" y="1"/>
                </a:cubicBezTo>
                <a:close/>
              </a:path>
            </a:pathLst>
          </a:custGeom>
          <a:solidFill>
            <a:srgbClr val="A5B7C5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endParaRPr sz="18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129425" y="2226375"/>
            <a:ext cx="251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1919750" y="1224643"/>
            <a:ext cx="495021" cy="19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1941338" y="1733563"/>
            <a:ext cx="473433" cy="146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1932753" y="2226376"/>
            <a:ext cx="482018" cy="100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1903273" y="2779712"/>
            <a:ext cx="494580" cy="42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1941338" y="3205517"/>
            <a:ext cx="489910" cy="11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1966538" y="3247491"/>
            <a:ext cx="447792" cy="47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1932753" y="3262979"/>
            <a:ext cx="481577" cy="110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Google Shape;4978;p54"/>
          <p:cNvSpPr/>
          <p:nvPr/>
        </p:nvSpPr>
        <p:spPr>
          <a:xfrm>
            <a:off x="1789922" y="3015619"/>
            <a:ext cx="280720" cy="284698"/>
          </a:xfrm>
          <a:custGeom>
            <a:avLst/>
            <a:gdLst/>
            <a:ahLst/>
            <a:cxnLst/>
            <a:rect l="l" t="t" r="r" b="b"/>
            <a:pathLst>
              <a:path w="5560" h="5350" extrusionOk="0">
                <a:moveTo>
                  <a:pt x="2886" y="0"/>
                </a:moveTo>
                <a:cubicBezTo>
                  <a:pt x="1806" y="0"/>
                  <a:pt x="828" y="653"/>
                  <a:pt x="416" y="1653"/>
                </a:cubicBezTo>
                <a:cubicBezTo>
                  <a:pt x="0" y="2652"/>
                  <a:pt x="230" y="3801"/>
                  <a:pt x="996" y="4567"/>
                </a:cubicBezTo>
                <a:cubicBezTo>
                  <a:pt x="1507" y="5078"/>
                  <a:pt x="2192" y="5350"/>
                  <a:pt x="2890" y="5350"/>
                </a:cubicBezTo>
                <a:cubicBezTo>
                  <a:pt x="3234" y="5350"/>
                  <a:pt x="3581" y="5283"/>
                  <a:pt x="3911" y="5147"/>
                </a:cubicBezTo>
                <a:cubicBezTo>
                  <a:pt x="4910" y="4731"/>
                  <a:pt x="5560" y="3757"/>
                  <a:pt x="5560" y="2678"/>
                </a:cubicBezTo>
                <a:cubicBezTo>
                  <a:pt x="5560" y="1200"/>
                  <a:pt x="4363" y="0"/>
                  <a:pt x="2886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cơ sở dữ liệu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4" y="1749836"/>
            <a:ext cx="2843599" cy="18474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189433" y="2329434"/>
            <a:ext cx="63127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CF196-406F-0669-6549-C907A152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18" y="1112542"/>
            <a:ext cx="4664240" cy="3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ight Arrow 7"/>
          <p:cNvSpPr/>
          <p:nvPr/>
        </p:nvSpPr>
        <p:spPr>
          <a:xfrm>
            <a:off x="2936310" y="2583639"/>
            <a:ext cx="631275" cy="4846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4" y="1902030"/>
            <a:ext cx="2466975" cy="184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48E890-9898-D5CD-340D-38B0B42FF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83" y="1383252"/>
            <a:ext cx="1527566" cy="2885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03CDE4-4AE2-06ED-E68F-F2E19C1F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249" y="1383250"/>
            <a:ext cx="1527566" cy="2885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964209-7561-566B-B063-7C707BF75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815" y="1383249"/>
            <a:ext cx="1527566" cy="28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3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268292" y="1837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đạt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endParaRPr lang="vi-VN" sz="3200"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746900" y="501675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37" r="37" b="37"/>
          <a:stretch/>
        </p:blipFill>
        <p:spPr>
          <a:xfrm>
            <a:off x="1005450" y="857743"/>
            <a:ext cx="3198000" cy="3198000"/>
          </a:xfrm>
          <a:prstGeom prst="ellipse">
            <a:avLst/>
          </a:prstGeom>
          <a:ln w="6350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11F14-EBE5-70EB-D945-F135F603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30" y="962526"/>
            <a:ext cx="1325968" cy="27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4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100667" y="4481017"/>
            <a:ext cx="6688069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đăng</a:t>
            </a:r>
            <a:r>
              <a:rPr lang="en-US" sz="2000" b="0" dirty="0"/>
              <a:t> </a:t>
            </a:r>
            <a:r>
              <a:rPr lang="en-US" sz="2000" b="0" dirty="0" err="1"/>
              <a:t>nhập</a:t>
            </a:r>
            <a:r>
              <a:rPr lang="en-US" sz="2000" b="0" dirty="0"/>
              <a:t>, </a:t>
            </a:r>
            <a:r>
              <a:rPr lang="en-US" sz="2000" b="0" dirty="0" err="1"/>
              <a:t>đăng</a:t>
            </a:r>
            <a:r>
              <a:rPr lang="en-US" sz="2000" b="0" dirty="0"/>
              <a:t> </a:t>
            </a:r>
            <a:r>
              <a:rPr lang="en-US" sz="2000" b="0" dirty="0" err="1"/>
              <a:t>ký</a:t>
            </a:r>
            <a:r>
              <a:rPr lang="en-US" sz="2000" b="0" dirty="0"/>
              <a:t>, </a:t>
            </a:r>
            <a:r>
              <a:rPr lang="en-US" sz="2000" b="0" dirty="0" err="1"/>
              <a:t>quên</a:t>
            </a:r>
            <a:r>
              <a:rPr lang="en-US" sz="2000" b="0" dirty="0"/>
              <a:t> </a:t>
            </a:r>
            <a:r>
              <a:rPr lang="en-US" sz="2000" b="0" dirty="0" err="1"/>
              <a:t>mật</a:t>
            </a:r>
            <a:r>
              <a:rPr lang="en-US" sz="2000" b="0" dirty="0"/>
              <a:t> </a:t>
            </a:r>
            <a:r>
              <a:rPr lang="en-US" sz="2000" b="0" dirty="0" err="1"/>
              <a:t>khẩu</a:t>
            </a:r>
            <a:endParaRPr lang="en-US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D59EA-FC74-7087-4D52-DA9EDFD3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00" y="1101646"/>
            <a:ext cx="1561002" cy="3295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0AB86-7AFF-BAB0-FE58-3B3A5FBE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683" y="1101645"/>
            <a:ext cx="1561002" cy="329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AB212-EAE6-CBBA-39F9-DF3161493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29" y="1101645"/>
            <a:ext cx="1532890" cy="32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830376" y="4478475"/>
            <a:ext cx="5883532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trang</a:t>
            </a:r>
            <a:r>
              <a:rPr lang="en-US" sz="2000" b="0" dirty="0"/>
              <a:t> </a:t>
            </a:r>
            <a:r>
              <a:rPr lang="en-US" sz="2000" b="0" dirty="0" err="1"/>
              <a:t>chủ</a:t>
            </a:r>
            <a:r>
              <a:rPr lang="en-US" sz="2000" b="0" dirty="0"/>
              <a:t> </a:t>
            </a:r>
            <a:r>
              <a:rPr lang="en-US" sz="2000" b="0" dirty="0" err="1"/>
              <a:t>và</a:t>
            </a:r>
            <a:r>
              <a:rPr lang="en-US" sz="2000" b="0" dirty="0"/>
              <a:t> </a:t>
            </a:r>
            <a:r>
              <a:rPr lang="en-US" sz="2000" b="0" dirty="0" err="1"/>
              <a:t>các</a:t>
            </a:r>
            <a:r>
              <a:rPr lang="en-US" sz="2000" b="0" dirty="0"/>
              <a:t> </a:t>
            </a:r>
            <a:r>
              <a:rPr lang="en-US" sz="2000" b="0" dirty="0" err="1"/>
              <a:t>trang</a:t>
            </a:r>
            <a:r>
              <a:rPr lang="en-US" sz="2000" b="0" dirty="0"/>
              <a:t> </a:t>
            </a:r>
            <a:r>
              <a:rPr lang="en-US" sz="2000" b="0" dirty="0" err="1"/>
              <a:t>điều</a:t>
            </a:r>
            <a:r>
              <a:rPr lang="en-US" sz="2000" b="0" dirty="0"/>
              <a:t> </a:t>
            </a:r>
            <a:r>
              <a:rPr lang="en-US" sz="2000" b="0" dirty="0" err="1"/>
              <a:t>hướng</a:t>
            </a:r>
            <a:endParaRPr lang="en-US" sz="20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7E51E6-AA36-656D-4BB4-C2B52DB35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69" y="1140915"/>
            <a:ext cx="1593850" cy="3216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DE9B3-526E-56FC-05CD-1C6CD12ED5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17" y="1143455"/>
            <a:ext cx="1593850" cy="3211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9CF0B-2131-A431-23E8-1FB060A575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65" y="1140915"/>
            <a:ext cx="1593850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1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chức</a:t>
            </a:r>
            <a:r>
              <a:rPr lang="en-US" sz="2000" b="0" dirty="0"/>
              <a:t> </a:t>
            </a:r>
            <a:r>
              <a:rPr lang="en-US" sz="2000" b="0" dirty="0" err="1"/>
              <a:t>năng</a:t>
            </a:r>
            <a:r>
              <a:rPr lang="en-US" sz="2000" b="0" dirty="0"/>
              <a:t>  </a:t>
            </a:r>
            <a:r>
              <a:rPr lang="en-US" sz="2000" b="0" dirty="0" err="1"/>
              <a:t>học</a:t>
            </a:r>
            <a:r>
              <a:rPr lang="en-US" sz="2000" b="0" dirty="0"/>
              <a:t> </a:t>
            </a:r>
            <a:r>
              <a:rPr lang="en-US" sz="2000" b="0" dirty="0" err="1"/>
              <a:t>từ</a:t>
            </a:r>
            <a:r>
              <a:rPr lang="en-US" sz="2000" b="0" dirty="0"/>
              <a:t> </a:t>
            </a:r>
            <a:r>
              <a:rPr lang="en-US" sz="2000" b="0" dirty="0" err="1"/>
              <a:t>vựng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5BFB9-30A6-6ACD-1AF8-05E3EE2D3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75" y="1158231"/>
            <a:ext cx="1620520" cy="320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564E8-6116-5B64-CB7C-7AF87E9E1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56" y="1156961"/>
            <a:ext cx="1576705" cy="321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12A0C-C5C3-0460-B436-20FE00166D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22" y="1147900"/>
            <a:ext cx="1602105" cy="32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Lý do chọn đề tài</a:t>
            </a:r>
            <a:endParaRPr dirty="0"/>
          </a:p>
        </p:txBody>
      </p:sp>
      <p:grpSp>
        <p:nvGrpSpPr>
          <p:cNvPr id="12" name="Google Shape;2334;p52"/>
          <p:cNvGrpSpPr/>
          <p:nvPr/>
        </p:nvGrpSpPr>
        <p:grpSpPr>
          <a:xfrm>
            <a:off x="1637804" y="1402925"/>
            <a:ext cx="6035746" cy="908194"/>
            <a:chOff x="4404545" y="3301592"/>
            <a:chExt cx="782403" cy="129272"/>
          </a:xfrm>
        </p:grpSpPr>
        <p:sp>
          <p:nvSpPr>
            <p:cNvPr id="13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1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Google Shape;2334;p52"/>
          <p:cNvGrpSpPr/>
          <p:nvPr/>
        </p:nvGrpSpPr>
        <p:grpSpPr>
          <a:xfrm>
            <a:off x="1637804" y="3806934"/>
            <a:ext cx="6035746" cy="908194"/>
            <a:chOff x="4404545" y="3301592"/>
            <a:chExt cx="782403" cy="129272"/>
          </a:xfrm>
        </p:grpSpPr>
        <p:sp>
          <p:nvSpPr>
            <p:cNvPr id="16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3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8" name="Google Shape;2334;p52"/>
          <p:cNvGrpSpPr/>
          <p:nvPr/>
        </p:nvGrpSpPr>
        <p:grpSpPr>
          <a:xfrm>
            <a:off x="1637804" y="2615919"/>
            <a:ext cx="6035746" cy="908194"/>
            <a:chOff x="4404545" y="3301592"/>
            <a:chExt cx="782403" cy="129272"/>
          </a:xfrm>
        </p:grpSpPr>
        <p:sp>
          <p:nvSpPr>
            <p:cNvPr id="19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800" dirty="0"/>
            </a:p>
          </p:txBody>
        </p:sp>
        <p:sp>
          <p:nvSpPr>
            <p:cNvPr id="20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2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877957" y="155117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800" b="1" dirty="0"/>
              <a:t>Android là hệ điều hành phổ biến nhất trên thị trường di động</a:t>
            </a:r>
            <a:endParaRPr lang="vi-VN" sz="1800" dirty="0"/>
          </a:p>
          <a:p>
            <a:endParaRPr lang="vi-VN" sz="1800" dirty="0"/>
          </a:p>
        </p:txBody>
      </p:sp>
      <p:sp>
        <p:nvSpPr>
          <p:cNvPr id="21" name="Rectangle 20"/>
          <p:cNvSpPr/>
          <p:nvPr/>
        </p:nvSpPr>
        <p:spPr>
          <a:xfrm>
            <a:off x="2877957" y="39375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800" b="1" dirty="0"/>
              <a:t>Cơ hội thực hành và ứng dụng kiến thức về lập trình di động</a:t>
            </a:r>
            <a:endParaRPr lang="vi-VN" sz="1800" dirty="0"/>
          </a:p>
        </p:txBody>
      </p:sp>
      <p:sp>
        <p:nvSpPr>
          <p:cNvPr id="22" name="Rectangle 21"/>
          <p:cNvSpPr/>
          <p:nvPr/>
        </p:nvSpPr>
        <p:spPr>
          <a:xfrm>
            <a:off x="2811050" y="261485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800" b="1" dirty="0"/>
              <a:t>Nhận thấy việc phát triển ứng dụng trên nền tảng Android mang lại tiềm năng tiếp cận một số lượng lớn người dùng</a:t>
            </a:r>
            <a:endParaRPr lang="vi-VN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2368480" y="4481016"/>
            <a:ext cx="4495801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hoàn</a:t>
            </a:r>
            <a:r>
              <a:rPr lang="en-US" sz="2000" b="0" dirty="0"/>
              <a:t> </a:t>
            </a:r>
            <a:r>
              <a:rPr lang="en-US" sz="2000" b="0" dirty="0" err="1"/>
              <a:t>thành</a:t>
            </a:r>
            <a:r>
              <a:rPr lang="en-US" sz="2000" b="0" dirty="0"/>
              <a:t> </a:t>
            </a:r>
            <a:r>
              <a:rPr lang="en-US" sz="2000" b="0" dirty="0" err="1"/>
              <a:t>học</a:t>
            </a:r>
            <a:r>
              <a:rPr lang="en-US" sz="2000" b="0" dirty="0"/>
              <a:t> </a:t>
            </a:r>
            <a:r>
              <a:rPr lang="en-US" sz="2000" b="0" dirty="0" err="1"/>
              <a:t>tập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77FD15-67CE-30E0-0016-86A21BAD8A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02" y="1133859"/>
            <a:ext cx="1534795" cy="30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52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914420" y="4349570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xem</a:t>
            </a:r>
            <a:r>
              <a:rPr lang="en-US" sz="2000" b="0" dirty="0"/>
              <a:t> </a:t>
            </a:r>
            <a:r>
              <a:rPr lang="en-US" sz="2000" b="0" dirty="0" err="1"/>
              <a:t>danh</a:t>
            </a:r>
            <a:r>
              <a:rPr lang="en-US" sz="2000" b="0" dirty="0"/>
              <a:t> </a:t>
            </a:r>
            <a:r>
              <a:rPr lang="en-US" sz="2000" b="0" dirty="0" err="1"/>
              <a:t>sách</a:t>
            </a:r>
            <a:r>
              <a:rPr lang="en-US" sz="2000" b="0" dirty="0"/>
              <a:t> </a:t>
            </a:r>
            <a:r>
              <a:rPr lang="en-US" sz="2000" b="0" dirty="0" err="1"/>
              <a:t>bảng</a:t>
            </a:r>
            <a:r>
              <a:rPr lang="en-US" sz="2000" b="0" dirty="0"/>
              <a:t> </a:t>
            </a:r>
            <a:r>
              <a:rPr lang="en-US" sz="2000" b="0" dirty="0" err="1"/>
              <a:t>xếp</a:t>
            </a:r>
            <a:r>
              <a:rPr lang="en-US" sz="2000" b="0" dirty="0"/>
              <a:t> </a:t>
            </a:r>
            <a:r>
              <a:rPr lang="en-US" sz="2000" b="0" dirty="0" err="1"/>
              <a:t>hạng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EDAEE-1BD2-8D16-BD2F-D5C67DAE1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73" y="1139321"/>
            <a:ext cx="1573046" cy="31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9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2153625" y="4391977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lý</a:t>
            </a:r>
            <a:r>
              <a:rPr lang="en-US" sz="2000" b="0" dirty="0"/>
              <a:t> </a:t>
            </a:r>
            <a:r>
              <a:rPr lang="en-US" sz="2000" b="0" dirty="0" err="1"/>
              <a:t>thông</a:t>
            </a:r>
            <a:r>
              <a:rPr lang="en-US" sz="2000" b="0" dirty="0"/>
              <a:t> tin </a:t>
            </a:r>
            <a:r>
              <a:rPr lang="en-US" sz="2000" b="0" dirty="0" err="1"/>
              <a:t>cá</a:t>
            </a:r>
            <a:r>
              <a:rPr lang="en-US" sz="2000" b="0" dirty="0"/>
              <a:t> </a:t>
            </a:r>
            <a:r>
              <a:rPr lang="en-US" sz="2000" b="0" dirty="0" err="1"/>
              <a:t>nhân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305A7-1BF2-DCD4-7082-B67B154FC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55" y="1017725"/>
            <a:ext cx="1693010" cy="33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4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941912" y="4450525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trang</a:t>
            </a:r>
            <a:r>
              <a:rPr lang="en-US" sz="2000" b="0" dirty="0"/>
              <a:t> </a:t>
            </a:r>
            <a:r>
              <a:rPr lang="en-US" sz="2000" b="0" dirty="0" err="1"/>
              <a:t>chủ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trị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F031D-35E8-21BB-E27C-A5347A12C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79" y="1017725"/>
            <a:ext cx="1683786" cy="32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2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"/>
          <p:cNvSpPr txBox="1">
            <a:spLocks noGrp="1"/>
          </p:cNvSpPr>
          <p:nvPr>
            <p:ph type="title"/>
          </p:nvPr>
        </p:nvSpPr>
        <p:spPr>
          <a:xfrm>
            <a:off x="764381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giao diện</a:t>
            </a:r>
            <a:endParaRPr dirty="0"/>
          </a:p>
        </p:txBody>
      </p:sp>
      <p:sp>
        <p:nvSpPr>
          <p:cNvPr id="877" name="Google Shape;877;p33"/>
          <p:cNvSpPr/>
          <p:nvPr/>
        </p:nvSpPr>
        <p:spPr>
          <a:xfrm rot="10800000" flipH="1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8;p37"/>
          <p:cNvSpPr txBox="1">
            <a:spLocks/>
          </p:cNvSpPr>
          <p:nvPr/>
        </p:nvSpPr>
        <p:spPr>
          <a:xfrm>
            <a:off x="1986778" y="4349569"/>
            <a:ext cx="540392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0" dirty="0" err="1"/>
              <a:t>Giao</a:t>
            </a:r>
            <a:r>
              <a:rPr lang="en-US" sz="2000" b="0" dirty="0"/>
              <a:t> </a:t>
            </a:r>
            <a:r>
              <a:rPr lang="en-US" sz="2000" b="0" dirty="0" err="1"/>
              <a:t>diện</a:t>
            </a:r>
            <a:r>
              <a:rPr lang="en-US" sz="2000" b="0" dirty="0"/>
              <a:t> </a:t>
            </a:r>
            <a:r>
              <a:rPr lang="en-US" sz="2000" b="0" dirty="0" err="1"/>
              <a:t>quản</a:t>
            </a:r>
            <a:r>
              <a:rPr lang="en-US" sz="2000" b="0" dirty="0"/>
              <a:t> </a:t>
            </a:r>
            <a:r>
              <a:rPr lang="en-US" sz="2000" b="0" dirty="0" err="1"/>
              <a:t>lý</a:t>
            </a:r>
            <a:r>
              <a:rPr lang="en-US" sz="2000" b="0" dirty="0"/>
              <a:t> </a:t>
            </a:r>
            <a:r>
              <a:rPr lang="en-US" sz="2000" b="0" dirty="0" err="1"/>
              <a:t>từ</a:t>
            </a:r>
            <a:r>
              <a:rPr lang="en-US" sz="2000" b="0" dirty="0"/>
              <a:t> </a:t>
            </a:r>
            <a:r>
              <a:rPr lang="en-US" sz="2000" b="0" dirty="0" err="1"/>
              <a:t>vựng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10EFFF-8BF2-BFB6-CD2A-6DBF84732A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26" y="1285557"/>
            <a:ext cx="1502343" cy="2948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F701F2-973F-F829-D7B2-F62C8F30D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47" y="1285556"/>
            <a:ext cx="1474683" cy="294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B08F2-1321-5B7A-4671-42872DEC4B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08" y="1285556"/>
            <a:ext cx="1526688" cy="294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4917-632D-F0D5-602A-B79BFBBB79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11" y="1285556"/>
            <a:ext cx="1526688" cy="290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1255722" y="1039800"/>
            <a:ext cx="6535405" cy="68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 err="1"/>
              <a:t>Cài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thử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endParaRPr lang="vi-VN" sz="3200"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3730788" y="0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25" y="2014650"/>
            <a:ext cx="3198000" cy="3182400"/>
          </a:xfrm>
          <a:prstGeom prst="ellipse">
            <a:avLst/>
          </a:prstGeom>
          <a:ln w="6350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7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C36E-91EB-811D-1967-88FBC6D6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48560" cy="8418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endParaRPr lang="en-VN" dirty="0"/>
          </a:p>
        </p:txBody>
      </p:sp>
      <p:pic>
        <p:nvPicPr>
          <p:cNvPr id="5" name="Google Shape;639;p30">
            <a:extLst>
              <a:ext uri="{FF2B5EF4-FFF2-40B4-BE49-F238E27FC236}">
                <a16:creationId xmlns:a16="http://schemas.microsoft.com/office/drawing/2014/main" id="{02C34F01-7A89-2F6E-6628-291B7CF8A96F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>
            <a:fillRect/>
          </a:stretch>
        </p:blipFill>
        <p:spPr>
          <a:xfrm>
            <a:off x="0" y="972343"/>
            <a:ext cx="3197225" cy="3198813"/>
          </a:xfrm>
          <a:prstGeom prst="ellipse">
            <a:avLst/>
          </a:prstGeom>
        </p:spPr>
      </p:pic>
      <p:grpSp>
        <p:nvGrpSpPr>
          <p:cNvPr id="6" name="Google Shape;2311;p52">
            <a:extLst>
              <a:ext uri="{FF2B5EF4-FFF2-40B4-BE49-F238E27FC236}">
                <a16:creationId xmlns:a16="http://schemas.microsoft.com/office/drawing/2014/main" id="{EC972036-68F1-497F-8AF0-58351ECEC974}"/>
              </a:ext>
            </a:extLst>
          </p:cNvPr>
          <p:cNvGrpSpPr/>
          <p:nvPr/>
        </p:nvGrpSpPr>
        <p:grpSpPr>
          <a:xfrm>
            <a:off x="3197227" y="2133049"/>
            <a:ext cx="5834194" cy="438701"/>
            <a:chOff x="4411970" y="2726085"/>
            <a:chExt cx="752094" cy="193659"/>
          </a:xfrm>
        </p:grpSpPr>
        <p:sp>
          <p:nvSpPr>
            <p:cNvPr id="7" name="Google Shape;2312;p52">
              <a:extLst>
                <a:ext uri="{FF2B5EF4-FFF2-40B4-BE49-F238E27FC236}">
                  <a16:creationId xmlns:a16="http://schemas.microsoft.com/office/drawing/2014/main" id="{1116AC9B-726C-41D5-107F-8908F6AC0750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13;p52">
              <a:extLst>
                <a:ext uri="{FF2B5EF4-FFF2-40B4-BE49-F238E27FC236}">
                  <a16:creationId xmlns:a16="http://schemas.microsoft.com/office/drawing/2014/main" id="{F50A42D3-01A0-4EF8-BDA5-2BDF333B12A7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14;p52">
              <a:extLst>
                <a:ext uri="{FF2B5EF4-FFF2-40B4-BE49-F238E27FC236}">
                  <a16:creationId xmlns:a16="http://schemas.microsoft.com/office/drawing/2014/main" id="{323E1998-E6C7-A550-916D-031FBF7760E2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Tải JDK </a:t>
              </a:r>
              <a:endParaRPr dirty="0"/>
            </a:p>
          </p:txBody>
        </p:sp>
      </p:grpSp>
      <p:grpSp>
        <p:nvGrpSpPr>
          <p:cNvPr id="10" name="Google Shape;2311;p52">
            <a:extLst>
              <a:ext uri="{FF2B5EF4-FFF2-40B4-BE49-F238E27FC236}">
                <a16:creationId xmlns:a16="http://schemas.microsoft.com/office/drawing/2014/main" id="{E695433B-512F-DD79-8DB0-767361364AA0}"/>
              </a:ext>
            </a:extLst>
          </p:cNvPr>
          <p:cNvGrpSpPr/>
          <p:nvPr/>
        </p:nvGrpSpPr>
        <p:grpSpPr>
          <a:xfrm>
            <a:off x="3197225" y="3102869"/>
            <a:ext cx="5834194" cy="438701"/>
            <a:chOff x="4411970" y="2726085"/>
            <a:chExt cx="752094" cy="193659"/>
          </a:xfrm>
        </p:grpSpPr>
        <p:sp>
          <p:nvSpPr>
            <p:cNvPr id="11" name="Google Shape;2312;p52">
              <a:extLst>
                <a:ext uri="{FF2B5EF4-FFF2-40B4-BE49-F238E27FC236}">
                  <a16:creationId xmlns:a16="http://schemas.microsoft.com/office/drawing/2014/main" id="{96F92D7D-0B4C-7DF7-1721-D03440C4D8F8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3;p52">
              <a:extLst>
                <a:ext uri="{FF2B5EF4-FFF2-40B4-BE49-F238E27FC236}">
                  <a16:creationId xmlns:a16="http://schemas.microsoft.com/office/drawing/2014/main" id="{64ADA617-C098-0694-DE8C-2019924A377E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14;p52">
              <a:extLst>
                <a:ext uri="{FF2B5EF4-FFF2-40B4-BE49-F238E27FC236}">
                  <a16:creationId xmlns:a16="http://schemas.microsoft.com/office/drawing/2014/main" id="{986485B7-D02D-2060-9F47-41AFED58ECB6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Tải emulator trên Android Studio </a:t>
              </a:r>
              <a:endParaRPr dirty="0"/>
            </a:p>
          </p:txBody>
        </p:sp>
      </p:grpSp>
      <p:grpSp>
        <p:nvGrpSpPr>
          <p:cNvPr id="18" name="Google Shape;2311;p52">
            <a:extLst>
              <a:ext uri="{FF2B5EF4-FFF2-40B4-BE49-F238E27FC236}">
                <a16:creationId xmlns:a16="http://schemas.microsoft.com/office/drawing/2014/main" id="{8F35D232-2DF3-41EE-0794-718D5D4EAF0E}"/>
              </a:ext>
            </a:extLst>
          </p:cNvPr>
          <p:cNvGrpSpPr/>
          <p:nvPr/>
        </p:nvGrpSpPr>
        <p:grpSpPr>
          <a:xfrm>
            <a:off x="3197225" y="2630660"/>
            <a:ext cx="5834194" cy="438701"/>
            <a:chOff x="4411970" y="2726085"/>
            <a:chExt cx="752094" cy="193659"/>
          </a:xfrm>
        </p:grpSpPr>
        <p:sp>
          <p:nvSpPr>
            <p:cNvPr id="19" name="Google Shape;2312;p52">
              <a:extLst>
                <a:ext uri="{FF2B5EF4-FFF2-40B4-BE49-F238E27FC236}">
                  <a16:creationId xmlns:a16="http://schemas.microsoft.com/office/drawing/2014/main" id="{D6F6F770-B17D-ACD6-3905-774699B7CD55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13;p52">
              <a:extLst>
                <a:ext uri="{FF2B5EF4-FFF2-40B4-BE49-F238E27FC236}">
                  <a16:creationId xmlns:a16="http://schemas.microsoft.com/office/drawing/2014/main" id="{06E00545-7AC2-CC4C-3FC5-E5DFE03BA62E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14;p52">
              <a:extLst>
                <a:ext uri="{FF2B5EF4-FFF2-40B4-BE49-F238E27FC236}">
                  <a16:creationId xmlns:a16="http://schemas.microsoft.com/office/drawing/2014/main" id="{3DDD8FB0-5631-3DDA-A984-92698A70647B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Tạo tài khoản </a:t>
              </a:r>
              <a:r>
                <a:rPr lang="en-VN" kern="0" dirty="0">
                  <a:effectLst/>
                  <a:latin typeface="+mj-lt"/>
                  <a:ea typeface="Times New Roman" panose="02020603050405020304" pitchFamily="18" charset="0"/>
                </a:rPr>
                <a:t>Firebase Console</a:t>
              </a:r>
              <a:r>
                <a:rPr lang="en-VN" dirty="0">
                  <a:effectLst/>
                  <a:latin typeface="+mj-lt"/>
                </a:rPr>
                <a:t> </a:t>
              </a:r>
              <a:r>
                <a:rPr lang="vi-VN" dirty="0">
                  <a:latin typeface="+mj-lt"/>
                </a:rPr>
                <a:t> </a:t>
              </a:r>
              <a:endParaRPr dirty="0">
                <a:latin typeface="+mj-lt"/>
              </a:endParaRPr>
            </a:p>
          </p:txBody>
        </p:sp>
      </p:grpSp>
      <p:grpSp>
        <p:nvGrpSpPr>
          <p:cNvPr id="22" name="Google Shape;2311;p52">
            <a:extLst>
              <a:ext uri="{FF2B5EF4-FFF2-40B4-BE49-F238E27FC236}">
                <a16:creationId xmlns:a16="http://schemas.microsoft.com/office/drawing/2014/main" id="{C7B5D244-02DE-B42A-F8FA-ABB23AD4677F}"/>
              </a:ext>
            </a:extLst>
          </p:cNvPr>
          <p:cNvGrpSpPr/>
          <p:nvPr/>
        </p:nvGrpSpPr>
        <p:grpSpPr>
          <a:xfrm>
            <a:off x="3206202" y="1582479"/>
            <a:ext cx="5834194" cy="438701"/>
            <a:chOff x="4411970" y="2726085"/>
            <a:chExt cx="752094" cy="193659"/>
          </a:xfrm>
        </p:grpSpPr>
        <p:sp>
          <p:nvSpPr>
            <p:cNvPr id="23" name="Google Shape;2312;p52">
              <a:extLst>
                <a:ext uri="{FF2B5EF4-FFF2-40B4-BE49-F238E27FC236}">
                  <a16:creationId xmlns:a16="http://schemas.microsoft.com/office/drawing/2014/main" id="{9B069130-DEE5-A910-2E96-518A19BBF0C2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13;p52">
              <a:extLst>
                <a:ext uri="{FF2B5EF4-FFF2-40B4-BE49-F238E27FC236}">
                  <a16:creationId xmlns:a16="http://schemas.microsoft.com/office/drawing/2014/main" id="{29852C66-E13A-6498-4283-DB2CFDAC6C6A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4;p52">
              <a:extLst>
                <a:ext uri="{FF2B5EF4-FFF2-40B4-BE49-F238E27FC236}">
                  <a16:creationId xmlns:a16="http://schemas.microsoft.com/office/drawing/2014/main" id="{853CE387-5570-4A0D-671F-1DA1DE1670F0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Cài đặt Android </a:t>
              </a:r>
              <a:r>
                <a:rPr lang="en-VN" kern="0" dirty="0">
                  <a:effectLst/>
                  <a:latin typeface="+mj-lt"/>
                  <a:ea typeface="Times New Roman" panose="02020603050405020304" pitchFamily="18" charset="0"/>
                </a:rPr>
                <a:t>Studio</a:t>
              </a:r>
              <a:r>
                <a:rPr lang="en-VN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dirty="0"/>
                <a:t> </a:t>
              </a:r>
              <a:endParaRPr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7954E30-725C-7134-53B8-65C2AB3946EA}"/>
              </a:ext>
            </a:extLst>
          </p:cNvPr>
          <p:cNvSpPr txBox="1"/>
          <p:nvPr/>
        </p:nvSpPr>
        <p:spPr>
          <a:xfrm>
            <a:off x="4436168" y="841800"/>
            <a:ext cx="277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vi-VN" sz="1800" b="1" dirty="0"/>
              <a:t>Cài đặt môi trường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3183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8C1E0F3-2A0F-2F2C-528D-FDA8E7A7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48560" cy="8418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endParaRPr lang="en-VN" dirty="0"/>
          </a:p>
        </p:txBody>
      </p:sp>
      <p:pic>
        <p:nvPicPr>
          <p:cNvPr id="26" name="Google Shape;639;p30">
            <a:extLst>
              <a:ext uri="{FF2B5EF4-FFF2-40B4-BE49-F238E27FC236}">
                <a16:creationId xmlns:a16="http://schemas.microsoft.com/office/drawing/2014/main" id="{79B3513B-488A-F572-2996-3247D6230DC3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>
            <a:fillRect/>
          </a:stretch>
        </p:blipFill>
        <p:spPr>
          <a:xfrm>
            <a:off x="0" y="972343"/>
            <a:ext cx="3197225" cy="3198813"/>
          </a:xfrm>
          <a:prstGeom prst="ellipse">
            <a:avLst/>
          </a:prstGeom>
        </p:spPr>
      </p:pic>
      <p:grpSp>
        <p:nvGrpSpPr>
          <p:cNvPr id="27" name="Google Shape;2311;p52">
            <a:extLst>
              <a:ext uri="{FF2B5EF4-FFF2-40B4-BE49-F238E27FC236}">
                <a16:creationId xmlns:a16="http://schemas.microsoft.com/office/drawing/2014/main" id="{CF10CD3D-C57D-6BA3-D6AD-A4B758664A4A}"/>
              </a:ext>
            </a:extLst>
          </p:cNvPr>
          <p:cNvGrpSpPr/>
          <p:nvPr/>
        </p:nvGrpSpPr>
        <p:grpSpPr>
          <a:xfrm>
            <a:off x="3197227" y="2133049"/>
            <a:ext cx="5834194" cy="438701"/>
            <a:chOff x="4411970" y="2726085"/>
            <a:chExt cx="752094" cy="193659"/>
          </a:xfrm>
        </p:grpSpPr>
        <p:sp>
          <p:nvSpPr>
            <p:cNvPr id="28" name="Google Shape;2312;p52">
              <a:extLst>
                <a:ext uri="{FF2B5EF4-FFF2-40B4-BE49-F238E27FC236}">
                  <a16:creationId xmlns:a16="http://schemas.microsoft.com/office/drawing/2014/main" id="{B320DC68-52D6-2853-C473-3A9FA8497D52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3;p52">
              <a:extLst>
                <a:ext uri="{FF2B5EF4-FFF2-40B4-BE49-F238E27FC236}">
                  <a16:creationId xmlns:a16="http://schemas.microsoft.com/office/drawing/2014/main" id="{7843813F-36E8-97BF-8B66-59DBFBEBE084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14;p52">
              <a:extLst>
                <a:ext uri="{FF2B5EF4-FFF2-40B4-BE49-F238E27FC236}">
                  <a16:creationId xmlns:a16="http://schemas.microsoft.com/office/drawing/2014/main" id="{FF175545-2B8D-6A92-5F48-34C1EA0463A2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kern="0" dirty="0">
                  <a:effectLst/>
                  <a:latin typeface="+mn-lt"/>
                  <a:ea typeface="Times New Roman" panose="02020603050405020304" pitchFamily="18" charset="0"/>
                </a:rPr>
                <a:t>kết nối dự án với </a:t>
              </a:r>
              <a:r>
                <a:rPr lang="en-VN" kern="0" dirty="0">
                  <a:effectLst/>
                  <a:latin typeface="+mn-lt"/>
                  <a:ea typeface="Times New Roman" panose="02020603050405020304" pitchFamily="18" charset="0"/>
                </a:rPr>
                <a:t>Firebase Console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31" name="Google Shape;2311;p52">
            <a:extLst>
              <a:ext uri="{FF2B5EF4-FFF2-40B4-BE49-F238E27FC236}">
                <a16:creationId xmlns:a16="http://schemas.microsoft.com/office/drawing/2014/main" id="{CA684462-45BF-C77F-222E-5B73486440B1}"/>
              </a:ext>
            </a:extLst>
          </p:cNvPr>
          <p:cNvGrpSpPr/>
          <p:nvPr/>
        </p:nvGrpSpPr>
        <p:grpSpPr>
          <a:xfrm>
            <a:off x="3197225" y="3102869"/>
            <a:ext cx="5834194" cy="438701"/>
            <a:chOff x="4411970" y="2726085"/>
            <a:chExt cx="752094" cy="193659"/>
          </a:xfrm>
        </p:grpSpPr>
        <p:sp>
          <p:nvSpPr>
            <p:cNvPr id="32" name="Google Shape;2312;p52">
              <a:extLst>
                <a:ext uri="{FF2B5EF4-FFF2-40B4-BE49-F238E27FC236}">
                  <a16:creationId xmlns:a16="http://schemas.microsoft.com/office/drawing/2014/main" id="{9D2F668E-A9F7-BCDF-54CF-37C39CC6836D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13;p52">
              <a:extLst>
                <a:ext uri="{FF2B5EF4-FFF2-40B4-BE49-F238E27FC236}">
                  <a16:creationId xmlns:a16="http://schemas.microsoft.com/office/drawing/2014/main" id="{09DFD4DE-BAEF-2F60-F8A0-25BD647A79A8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14;p52">
              <a:extLst>
                <a:ext uri="{FF2B5EF4-FFF2-40B4-BE49-F238E27FC236}">
                  <a16:creationId xmlns:a16="http://schemas.microsoft.com/office/drawing/2014/main" id="{0012BC09-0C3F-1286-B215-97DC89246987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kern="0" dirty="0">
                  <a:effectLst/>
                  <a:latin typeface="+mn-lt"/>
                  <a:ea typeface="Times New Roman" panose="02020603050405020304" pitchFamily="18" charset="0"/>
                </a:rPr>
                <a:t>Mở </a:t>
              </a:r>
              <a:r>
                <a:rPr lang="en-VN" kern="0" dirty="0">
                  <a:effectLst/>
                  <a:latin typeface="+mn-lt"/>
                  <a:ea typeface="Times New Roman" panose="02020603050405020304" pitchFamily="18" charset="0"/>
                </a:rPr>
                <a:t>emulator </a:t>
              </a:r>
              <a:r>
                <a:rPr lang="vi-VN" kern="0" dirty="0">
                  <a:effectLst/>
                  <a:latin typeface="+mn-lt"/>
                  <a:ea typeface="Times New Roman" panose="02020603050405020304" pitchFamily="18" charset="0"/>
                </a:rPr>
                <a:t>trên </a:t>
              </a:r>
              <a:r>
                <a:rPr lang="en-VN" kern="0" dirty="0">
                  <a:effectLst/>
                  <a:latin typeface="+mn-lt"/>
                  <a:ea typeface="Times New Roman" panose="02020603050405020304" pitchFamily="18" charset="0"/>
                </a:rPr>
                <a:t>Android Studio</a:t>
              </a:r>
              <a:r>
                <a:rPr lang="en-VN" dirty="0">
                  <a:effectLst/>
                  <a:latin typeface="+mn-lt"/>
                </a:rPr>
                <a:t> </a:t>
              </a:r>
              <a:r>
                <a:rPr lang="vi-VN" dirty="0"/>
                <a:t> </a:t>
              </a:r>
              <a:endParaRPr dirty="0"/>
            </a:p>
          </p:txBody>
        </p:sp>
      </p:grpSp>
      <p:grpSp>
        <p:nvGrpSpPr>
          <p:cNvPr id="35" name="Google Shape;2311;p52">
            <a:extLst>
              <a:ext uri="{FF2B5EF4-FFF2-40B4-BE49-F238E27FC236}">
                <a16:creationId xmlns:a16="http://schemas.microsoft.com/office/drawing/2014/main" id="{43A36708-2AA7-4BCE-1732-CC11E16C596D}"/>
              </a:ext>
            </a:extLst>
          </p:cNvPr>
          <p:cNvGrpSpPr/>
          <p:nvPr/>
        </p:nvGrpSpPr>
        <p:grpSpPr>
          <a:xfrm>
            <a:off x="3197225" y="2630660"/>
            <a:ext cx="5834194" cy="438701"/>
            <a:chOff x="4411970" y="2726085"/>
            <a:chExt cx="752094" cy="193659"/>
          </a:xfrm>
        </p:grpSpPr>
        <p:sp>
          <p:nvSpPr>
            <p:cNvPr id="36" name="Google Shape;2312;p52">
              <a:extLst>
                <a:ext uri="{FF2B5EF4-FFF2-40B4-BE49-F238E27FC236}">
                  <a16:creationId xmlns:a16="http://schemas.microsoft.com/office/drawing/2014/main" id="{453A0EAA-4BB8-439F-5438-AB8439B1EE03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13;p52">
              <a:extLst>
                <a:ext uri="{FF2B5EF4-FFF2-40B4-BE49-F238E27FC236}">
                  <a16:creationId xmlns:a16="http://schemas.microsoft.com/office/drawing/2014/main" id="{A81ED303-F8A4-E35D-8C1B-29D38EF9749B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4;p52">
              <a:extLst>
                <a:ext uri="{FF2B5EF4-FFF2-40B4-BE49-F238E27FC236}">
                  <a16:creationId xmlns:a16="http://schemas.microsoft.com/office/drawing/2014/main" id="{267A3624-A43A-C6C3-3B61-B6EE1876C36E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>
                  <a:latin typeface="+mn-lt"/>
                </a:rPr>
                <a:t>Tạo tài khoản </a:t>
              </a:r>
              <a:r>
                <a:rPr lang="en-VN" kern="0" dirty="0">
                  <a:effectLst/>
                  <a:latin typeface="+mn-lt"/>
                  <a:ea typeface="Times New Roman" panose="02020603050405020304" pitchFamily="18" charset="0"/>
                </a:rPr>
                <a:t>Firebase Console</a:t>
              </a:r>
              <a:r>
                <a:rPr lang="en-VN" dirty="0">
                  <a:effectLst/>
                  <a:latin typeface="+mj-lt"/>
                </a:rPr>
                <a:t> </a:t>
              </a:r>
              <a:r>
                <a:rPr lang="vi-VN" dirty="0">
                  <a:latin typeface="+mj-lt"/>
                </a:rPr>
                <a:t> </a:t>
              </a:r>
              <a:endParaRPr dirty="0">
                <a:latin typeface="+mj-lt"/>
              </a:endParaRPr>
            </a:p>
          </p:txBody>
        </p:sp>
      </p:grpSp>
      <p:grpSp>
        <p:nvGrpSpPr>
          <p:cNvPr id="39" name="Google Shape;2311;p52">
            <a:extLst>
              <a:ext uri="{FF2B5EF4-FFF2-40B4-BE49-F238E27FC236}">
                <a16:creationId xmlns:a16="http://schemas.microsoft.com/office/drawing/2014/main" id="{DB301410-B803-F2BF-E7BB-B1D19DC0E404}"/>
              </a:ext>
            </a:extLst>
          </p:cNvPr>
          <p:cNvGrpSpPr/>
          <p:nvPr/>
        </p:nvGrpSpPr>
        <p:grpSpPr>
          <a:xfrm>
            <a:off x="3197225" y="1659300"/>
            <a:ext cx="5834194" cy="438701"/>
            <a:chOff x="4411970" y="2726085"/>
            <a:chExt cx="752094" cy="193659"/>
          </a:xfrm>
        </p:grpSpPr>
        <p:sp>
          <p:nvSpPr>
            <p:cNvPr id="40" name="Google Shape;2312;p52">
              <a:extLst>
                <a:ext uri="{FF2B5EF4-FFF2-40B4-BE49-F238E27FC236}">
                  <a16:creationId xmlns:a16="http://schemas.microsoft.com/office/drawing/2014/main" id="{C63A28BA-C5D9-192D-1AA3-0167130FACA2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13;p52">
              <a:extLst>
                <a:ext uri="{FF2B5EF4-FFF2-40B4-BE49-F238E27FC236}">
                  <a16:creationId xmlns:a16="http://schemas.microsoft.com/office/drawing/2014/main" id="{02D0A953-69B3-ED05-401A-26D547624754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14;p52">
              <a:extLst>
                <a:ext uri="{FF2B5EF4-FFF2-40B4-BE49-F238E27FC236}">
                  <a16:creationId xmlns:a16="http://schemas.microsoft.com/office/drawing/2014/main" id="{B9CFD0A3-75FD-B9C5-0E5A-2E7545594999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Clone dự án trên github</a:t>
              </a:r>
              <a:r>
                <a:rPr lang="en-VN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dirty="0"/>
                <a:t> </a:t>
              </a:r>
              <a:endParaRPr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68DB251-7F99-D1B3-6C04-066FB0DE6806}"/>
              </a:ext>
            </a:extLst>
          </p:cNvPr>
          <p:cNvSpPr txBox="1"/>
          <p:nvPr/>
        </p:nvSpPr>
        <p:spPr>
          <a:xfrm>
            <a:off x="4436168" y="690733"/>
            <a:ext cx="277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vi-VN" sz="1800" b="1" dirty="0"/>
              <a:t>Cài đặt dự án</a:t>
            </a:r>
            <a:endParaRPr lang="en-US" sz="1800" b="1" dirty="0"/>
          </a:p>
        </p:txBody>
      </p:sp>
      <p:grpSp>
        <p:nvGrpSpPr>
          <p:cNvPr id="44" name="Google Shape;2311;p52">
            <a:extLst>
              <a:ext uri="{FF2B5EF4-FFF2-40B4-BE49-F238E27FC236}">
                <a16:creationId xmlns:a16="http://schemas.microsoft.com/office/drawing/2014/main" id="{657455F1-1493-ABA3-9F02-665AB3B75420}"/>
              </a:ext>
            </a:extLst>
          </p:cNvPr>
          <p:cNvGrpSpPr/>
          <p:nvPr/>
        </p:nvGrpSpPr>
        <p:grpSpPr>
          <a:xfrm>
            <a:off x="3197225" y="1191480"/>
            <a:ext cx="5834194" cy="438701"/>
            <a:chOff x="4411970" y="2726085"/>
            <a:chExt cx="752094" cy="193659"/>
          </a:xfrm>
        </p:grpSpPr>
        <p:sp>
          <p:nvSpPr>
            <p:cNvPr id="45" name="Google Shape;2312;p52">
              <a:extLst>
                <a:ext uri="{FF2B5EF4-FFF2-40B4-BE49-F238E27FC236}">
                  <a16:creationId xmlns:a16="http://schemas.microsoft.com/office/drawing/2014/main" id="{45397F70-DC6E-D01C-79C7-9489CE8559B0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13;p52">
              <a:extLst>
                <a:ext uri="{FF2B5EF4-FFF2-40B4-BE49-F238E27FC236}">
                  <a16:creationId xmlns:a16="http://schemas.microsoft.com/office/drawing/2014/main" id="{210BD7EE-FC60-5412-064C-7C13460F0A61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4;p52">
              <a:extLst>
                <a:ext uri="{FF2B5EF4-FFF2-40B4-BE49-F238E27FC236}">
                  <a16:creationId xmlns:a16="http://schemas.microsoft.com/office/drawing/2014/main" id="{92FA74DA-C438-59D3-4124-7992950C419D}"/>
                </a:ext>
              </a:extLst>
            </p:cNvPr>
            <p:cNvSpPr>
              <a:spLocks/>
            </p:cNvSpPr>
            <p:nvPr/>
          </p:nvSpPr>
          <p:spPr>
            <a:xfrm>
              <a:off x="4456805" y="2743875"/>
              <a:ext cx="707259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dirty="0"/>
                <a:t>Truy cập vào github</a:t>
              </a:r>
              <a:r>
                <a:rPr lang="en-VN" sz="1800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dirty="0"/>
                <a:t>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21205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7"/>
          <p:cNvSpPr/>
          <p:nvPr/>
        </p:nvSpPr>
        <p:spPr>
          <a:xfrm rot="10800000">
            <a:off x="5857975" y="306282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7"/>
          <p:cNvSpPr txBox="1">
            <a:spLocks noGrp="1"/>
          </p:cNvSpPr>
          <p:nvPr>
            <p:ph type="title"/>
          </p:nvPr>
        </p:nvSpPr>
        <p:spPr>
          <a:xfrm>
            <a:off x="694071" y="472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 hoạch kiểm thử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54" y="3248260"/>
            <a:ext cx="3516991" cy="1670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466" y="1435472"/>
            <a:ext cx="378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Kiểm</a:t>
            </a:r>
            <a:r>
              <a:rPr lang="en-US" sz="2000" b="1" dirty="0"/>
              <a:t> </a:t>
            </a:r>
            <a:r>
              <a:rPr lang="en-US" sz="2000" b="1" dirty="0" err="1"/>
              <a:t>thử</a:t>
            </a:r>
            <a:r>
              <a:rPr lang="en-US" sz="2000" b="1" dirty="0"/>
              <a:t> </a:t>
            </a: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r>
              <a:rPr lang="en-US" sz="2000" b="1" dirty="0"/>
              <a:t>: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</a:t>
            </a:r>
            <a:r>
              <a:rPr lang="en-US" sz="2000" dirty="0" err="1"/>
              <a:t>luồng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: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, message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,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hủy</a:t>
            </a:r>
            <a:r>
              <a:rPr lang="en-US" sz="2000" dirty="0"/>
              <a:t>, </a:t>
            </a:r>
            <a:r>
              <a:rPr lang="en-US" sz="2000" dirty="0" err="1"/>
              <a:t>chuyển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, </a:t>
            </a:r>
            <a:r>
              <a:rPr lang="en-US" sz="2000" dirty="0" err="1"/>
              <a:t>trờ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,…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6731" y="1432378"/>
            <a:ext cx="32689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Kiểm</a:t>
            </a:r>
            <a:r>
              <a:rPr lang="en-US" sz="2000" b="1" dirty="0"/>
              <a:t> </a:t>
            </a:r>
            <a:r>
              <a:rPr lang="en-US" sz="2000" b="1" dirty="0" err="1"/>
              <a:t>thử</a:t>
            </a:r>
            <a:r>
              <a:rPr lang="en-US" sz="2000" b="1" dirty="0"/>
              <a:t> </a:t>
            </a:r>
            <a:r>
              <a:rPr lang="en-US" sz="2000" b="1" dirty="0" err="1"/>
              <a:t>giao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, </a:t>
            </a:r>
            <a:r>
              <a:rPr lang="en-US" sz="2000" dirty="0" err="1"/>
              <a:t>màu</a:t>
            </a:r>
            <a:r>
              <a:rPr lang="en-US" sz="2000" dirty="0"/>
              <a:t> </a:t>
            </a:r>
            <a:r>
              <a:rPr lang="en-US" sz="2000" dirty="0" err="1"/>
              <a:t>sắc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, </a:t>
            </a:r>
            <a:r>
              <a:rPr lang="en-US" sz="2000" dirty="0" err="1"/>
              <a:t>phản</a:t>
            </a:r>
            <a:r>
              <a:rPr lang="en-US" sz="2000" dirty="0"/>
              <a:t> </a:t>
            </a:r>
            <a:r>
              <a:rPr lang="en-US" sz="2000" dirty="0" err="1"/>
              <a:t>hồi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nhấn</a:t>
            </a:r>
            <a:r>
              <a:rPr lang="en-US" sz="2000" dirty="0"/>
              <a:t>,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,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mặc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11;p35"/>
          <p:cNvGrpSpPr/>
          <p:nvPr/>
        </p:nvGrpSpPr>
        <p:grpSpPr>
          <a:xfrm>
            <a:off x="7730363" y="535151"/>
            <a:ext cx="963702" cy="1828747"/>
            <a:chOff x="4742525" y="633875"/>
            <a:chExt cx="808475" cy="1526500"/>
          </a:xfrm>
        </p:grpSpPr>
        <p:sp>
          <p:nvSpPr>
            <p:cNvPr id="5" name="Google Shape;912;p35"/>
            <p:cNvSpPr/>
            <p:nvPr/>
          </p:nvSpPr>
          <p:spPr>
            <a:xfrm>
              <a:off x="4742525" y="633875"/>
              <a:ext cx="808475" cy="1526500"/>
            </a:xfrm>
            <a:custGeom>
              <a:avLst/>
              <a:gdLst/>
              <a:ahLst/>
              <a:cxnLst/>
              <a:rect l="l" t="t" r="r" b="b"/>
              <a:pathLst>
                <a:path w="32339" h="61060" extrusionOk="0">
                  <a:moveTo>
                    <a:pt x="2831" y="0"/>
                  </a:moveTo>
                  <a:cubicBezTo>
                    <a:pt x="1269" y="0"/>
                    <a:pt x="0" y="1268"/>
                    <a:pt x="0" y="2841"/>
                  </a:cubicBezTo>
                  <a:lnTo>
                    <a:pt x="0" y="58229"/>
                  </a:lnTo>
                  <a:cubicBezTo>
                    <a:pt x="0" y="59791"/>
                    <a:pt x="1269" y="61060"/>
                    <a:pt x="2831" y="61060"/>
                  </a:cubicBezTo>
                  <a:lnTo>
                    <a:pt x="29508" y="61060"/>
                  </a:lnTo>
                  <a:cubicBezTo>
                    <a:pt x="31070" y="61060"/>
                    <a:pt x="32339" y="59791"/>
                    <a:pt x="32339" y="58229"/>
                  </a:cubicBezTo>
                  <a:lnTo>
                    <a:pt x="32339" y="2841"/>
                  </a:lnTo>
                  <a:cubicBezTo>
                    <a:pt x="32339" y="1268"/>
                    <a:pt x="31070" y="0"/>
                    <a:pt x="29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3;p35"/>
            <p:cNvSpPr/>
            <p:nvPr/>
          </p:nvSpPr>
          <p:spPr>
            <a:xfrm>
              <a:off x="4766625" y="691775"/>
              <a:ext cx="764450" cy="1443175"/>
            </a:xfrm>
            <a:custGeom>
              <a:avLst/>
              <a:gdLst/>
              <a:ahLst/>
              <a:cxnLst/>
              <a:rect l="l" t="t" r="r" b="b"/>
              <a:pathLst>
                <a:path w="30578" h="57727" extrusionOk="0">
                  <a:moveTo>
                    <a:pt x="2684" y="1"/>
                  </a:moveTo>
                  <a:cubicBezTo>
                    <a:pt x="1196" y="1"/>
                    <a:pt x="1" y="1196"/>
                    <a:pt x="1" y="2684"/>
                  </a:cubicBezTo>
                  <a:lnTo>
                    <a:pt x="1" y="55043"/>
                  </a:lnTo>
                  <a:cubicBezTo>
                    <a:pt x="1" y="56521"/>
                    <a:pt x="1196" y="57727"/>
                    <a:pt x="2684" y="57727"/>
                  </a:cubicBezTo>
                  <a:lnTo>
                    <a:pt x="27894" y="57727"/>
                  </a:lnTo>
                  <a:cubicBezTo>
                    <a:pt x="29372" y="57727"/>
                    <a:pt x="30578" y="56521"/>
                    <a:pt x="30578" y="55043"/>
                  </a:cubicBezTo>
                  <a:lnTo>
                    <a:pt x="30578" y="2684"/>
                  </a:lnTo>
                  <a:cubicBezTo>
                    <a:pt x="30578" y="1196"/>
                    <a:pt x="29372" y="1"/>
                    <a:pt x="27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14;p35"/>
            <p:cNvSpPr/>
            <p:nvPr/>
          </p:nvSpPr>
          <p:spPr>
            <a:xfrm>
              <a:off x="5082675" y="717975"/>
              <a:ext cx="448400" cy="607225"/>
            </a:xfrm>
            <a:custGeom>
              <a:avLst/>
              <a:gdLst/>
              <a:ahLst/>
              <a:cxnLst/>
              <a:rect l="l" t="t" r="r" b="b"/>
              <a:pathLst>
                <a:path w="17936" h="24289" extrusionOk="0">
                  <a:moveTo>
                    <a:pt x="12150" y="1"/>
                  </a:moveTo>
                  <a:cubicBezTo>
                    <a:pt x="5441" y="1"/>
                    <a:pt x="1" y="5441"/>
                    <a:pt x="1" y="12150"/>
                  </a:cubicBezTo>
                  <a:cubicBezTo>
                    <a:pt x="1" y="18848"/>
                    <a:pt x="5441" y="24288"/>
                    <a:pt x="12150" y="24288"/>
                  </a:cubicBezTo>
                  <a:cubicBezTo>
                    <a:pt x="14246" y="24288"/>
                    <a:pt x="16217" y="23754"/>
                    <a:pt x="17936" y="22821"/>
                  </a:cubicBezTo>
                  <a:lnTo>
                    <a:pt x="17936" y="2559"/>
                  </a:lnTo>
                  <a:cubicBezTo>
                    <a:pt x="17936" y="2108"/>
                    <a:pt x="17821" y="1689"/>
                    <a:pt x="17621" y="1311"/>
                  </a:cubicBezTo>
                  <a:cubicBezTo>
                    <a:pt x="15976" y="473"/>
                    <a:pt x="14120" y="1"/>
                    <a:pt x="12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5;p35"/>
            <p:cNvSpPr/>
            <p:nvPr/>
          </p:nvSpPr>
          <p:spPr>
            <a:xfrm>
              <a:off x="4766625" y="1017000"/>
              <a:ext cx="263925" cy="601975"/>
            </a:xfrm>
            <a:custGeom>
              <a:avLst/>
              <a:gdLst/>
              <a:ahLst/>
              <a:cxnLst/>
              <a:rect l="l" t="t" r="r" b="b"/>
              <a:pathLst>
                <a:path w="10557" h="24079" extrusionOk="0">
                  <a:moveTo>
                    <a:pt x="1" y="0"/>
                  </a:moveTo>
                  <a:lnTo>
                    <a:pt x="1" y="24078"/>
                  </a:lnTo>
                  <a:cubicBezTo>
                    <a:pt x="5955" y="23302"/>
                    <a:pt x="10557" y="18208"/>
                    <a:pt x="10557" y="12044"/>
                  </a:cubicBezTo>
                  <a:cubicBezTo>
                    <a:pt x="10557" y="5870"/>
                    <a:pt x="5955" y="77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6;p35"/>
            <p:cNvSpPr/>
            <p:nvPr/>
          </p:nvSpPr>
          <p:spPr>
            <a:xfrm>
              <a:off x="4980200" y="655625"/>
              <a:ext cx="315025" cy="65525"/>
            </a:xfrm>
            <a:custGeom>
              <a:avLst/>
              <a:gdLst/>
              <a:ahLst/>
              <a:cxnLst/>
              <a:rect l="l" t="t" r="r" b="b"/>
              <a:pathLst>
                <a:path w="12601" h="2621" extrusionOk="0">
                  <a:moveTo>
                    <a:pt x="1" y="0"/>
                  </a:moveTo>
                  <a:lnTo>
                    <a:pt x="1" y="1562"/>
                  </a:lnTo>
                  <a:cubicBezTo>
                    <a:pt x="1" y="2149"/>
                    <a:pt x="473" y="2621"/>
                    <a:pt x="1060" y="2621"/>
                  </a:cubicBezTo>
                  <a:lnTo>
                    <a:pt x="11542" y="2621"/>
                  </a:lnTo>
                  <a:cubicBezTo>
                    <a:pt x="12129" y="2621"/>
                    <a:pt x="12601" y="2149"/>
                    <a:pt x="12601" y="1562"/>
                  </a:cubicBezTo>
                  <a:lnTo>
                    <a:pt x="12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7;p35"/>
            <p:cNvSpPr/>
            <p:nvPr/>
          </p:nvSpPr>
          <p:spPr>
            <a:xfrm>
              <a:off x="5454275" y="746800"/>
              <a:ext cx="19150" cy="41700"/>
            </a:xfrm>
            <a:custGeom>
              <a:avLst/>
              <a:gdLst/>
              <a:ahLst/>
              <a:cxnLst/>
              <a:rect l="l" t="t" r="r" b="b"/>
              <a:pathLst>
                <a:path w="766" h="1668" extrusionOk="0">
                  <a:moveTo>
                    <a:pt x="147" y="1"/>
                  </a:moveTo>
                  <a:lnTo>
                    <a:pt x="147" y="148"/>
                  </a:lnTo>
                  <a:lnTo>
                    <a:pt x="1" y="148"/>
                  </a:lnTo>
                  <a:lnTo>
                    <a:pt x="1" y="1668"/>
                  </a:lnTo>
                  <a:lnTo>
                    <a:pt x="766" y="1668"/>
                  </a:lnTo>
                  <a:lnTo>
                    <a:pt x="766" y="148"/>
                  </a:lnTo>
                  <a:lnTo>
                    <a:pt x="619" y="14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8;p35"/>
            <p:cNvSpPr/>
            <p:nvPr/>
          </p:nvSpPr>
          <p:spPr>
            <a:xfrm>
              <a:off x="5455575" y="759400"/>
              <a:ext cx="16550" cy="27800"/>
            </a:xfrm>
            <a:custGeom>
              <a:avLst/>
              <a:gdLst/>
              <a:ahLst/>
              <a:cxnLst/>
              <a:rect l="l" t="t" r="r" b="b"/>
              <a:pathLst>
                <a:path w="662" h="1112" extrusionOk="0">
                  <a:moveTo>
                    <a:pt x="1" y="0"/>
                  </a:moveTo>
                  <a:lnTo>
                    <a:pt x="1" y="1111"/>
                  </a:lnTo>
                  <a:lnTo>
                    <a:pt x="661" y="1111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9;p35"/>
            <p:cNvSpPr/>
            <p:nvPr/>
          </p:nvSpPr>
          <p:spPr>
            <a:xfrm>
              <a:off x="5434350" y="756250"/>
              <a:ext cx="7625" cy="32250"/>
            </a:xfrm>
            <a:custGeom>
              <a:avLst/>
              <a:gdLst/>
              <a:ahLst/>
              <a:cxnLst/>
              <a:rect l="l" t="t" r="r" b="b"/>
              <a:pathLst>
                <a:path w="305" h="1290" extrusionOk="0">
                  <a:moveTo>
                    <a:pt x="1" y="0"/>
                  </a:moveTo>
                  <a:lnTo>
                    <a:pt x="1" y="1290"/>
                  </a:lnTo>
                  <a:lnTo>
                    <a:pt x="305" y="129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0;p35"/>
            <p:cNvSpPr/>
            <p:nvPr/>
          </p:nvSpPr>
          <p:spPr>
            <a:xfrm>
              <a:off x="5423875" y="762525"/>
              <a:ext cx="7625" cy="25975"/>
            </a:xfrm>
            <a:custGeom>
              <a:avLst/>
              <a:gdLst/>
              <a:ahLst/>
              <a:cxnLst/>
              <a:rect l="l" t="t" r="r" b="b"/>
              <a:pathLst>
                <a:path w="305" h="1039" extrusionOk="0">
                  <a:moveTo>
                    <a:pt x="1" y="1"/>
                  </a:moveTo>
                  <a:lnTo>
                    <a:pt x="1" y="1039"/>
                  </a:lnTo>
                  <a:lnTo>
                    <a:pt x="305" y="10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;p35"/>
            <p:cNvSpPr/>
            <p:nvPr/>
          </p:nvSpPr>
          <p:spPr>
            <a:xfrm>
              <a:off x="5413400" y="769075"/>
              <a:ext cx="7875" cy="19425"/>
            </a:xfrm>
            <a:custGeom>
              <a:avLst/>
              <a:gdLst/>
              <a:ahLst/>
              <a:cxnLst/>
              <a:rect l="l" t="t" r="r" b="b"/>
              <a:pathLst>
                <a:path w="315" h="777" extrusionOk="0">
                  <a:moveTo>
                    <a:pt x="0" y="1"/>
                  </a:moveTo>
                  <a:lnTo>
                    <a:pt x="0" y="777"/>
                  </a:lnTo>
                  <a:lnTo>
                    <a:pt x="315" y="777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;p35"/>
            <p:cNvSpPr/>
            <p:nvPr/>
          </p:nvSpPr>
          <p:spPr>
            <a:xfrm>
              <a:off x="5403175" y="775375"/>
              <a:ext cx="7625" cy="13125"/>
            </a:xfrm>
            <a:custGeom>
              <a:avLst/>
              <a:gdLst/>
              <a:ahLst/>
              <a:cxnLst/>
              <a:rect l="l" t="t" r="r" b="b"/>
              <a:pathLst>
                <a:path w="305" h="525" extrusionOk="0">
                  <a:moveTo>
                    <a:pt x="1" y="1"/>
                  </a:moveTo>
                  <a:lnTo>
                    <a:pt x="1" y="525"/>
                  </a:lnTo>
                  <a:lnTo>
                    <a:pt x="305" y="52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3;p35"/>
            <p:cNvSpPr/>
            <p:nvPr/>
          </p:nvSpPr>
          <p:spPr>
            <a:xfrm>
              <a:off x="5353650" y="750750"/>
              <a:ext cx="55050" cy="16525"/>
            </a:xfrm>
            <a:custGeom>
              <a:avLst/>
              <a:gdLst/>
              <a:ahLst/>
              <a:cxnLst/>
              <a:rect l="l" t="t" r="r" b="b"/>
              <a:pathLst>
                <a:path w="2202" h="661" extrusionOk="0">
                  <a:moveTo>
                    <a:pt x="1101" y="0"/>
                  </a:moveTo>
                  <a:cubicBezTo>
                    <a:pt x="661" y="0"/>
                    <a:pt x="273" y="189"/>
                    <a:pt x="0" y="482"/>
                  </a:cubicBezTo>
                  <a:lnTo>
                    <a:pt x="168" y="661"/>
                  </a:lnTo>
                  <a:cubicBezTo>
                    <a:pt x="399" y="409"/>
                    <a:pt x="734" y="241"/>
                    <a:pt x="1101" y="241"/>
                  </a:cubicBezTo>
                  <a:cubicBezTo>
                    <a:pt x="1468" y="241"/>
                    <a:pt x="1793" y="409"/>
                    <a:pt x="2023" y="661"/>
                  </a:cubicBezTo>
                  <a:lnTo>
                    <a:pt x="2202" y="482"/>
                  </a:lnTo>
                  <a:cubicBezTo>
                    <a:pt x="1929" y="189"/>
                    <a:pt x="1531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4;p35"/>
            <p:cNvSpPr/>
            <p:nvPr/>
          </p:nvSpPr>
          <p:spPr>
            <a:xfrm>
              <a:off x="5360975" y="760950"/>
              <a:ext cx="40400" cy="13675"/>
            </a:xfrm>
            <a:custGeom>
              <a:avLst/>
              <a:gdLst/>
              <a:ahLst/>
              <a:cxnLst/>
              <a:rect l="l" t="t" r="r" b="b"/>
              <a:pathLst>
                <a:path w="1616" h="547" extrusionOk="0">
                  <a:moveTo>
                    <a:pt x="808" y="1"/>
                  </a:moveTo>
                  <a:cubicBezTo>
                    <a:pt x="483" y="1"/>
                    <a:pt x="200" y="148"/>
                    <a:pt x="1" y="368"/>
                  </a:cubicBezTo>
                  <a:lnTo>
                    <a:pt x="169" y="546"/>
                  </a:lnTo>
                  <a:cubicBezTo>
                    <a:pt x="326" y="357"/>
                    <a:pt x="546" y="242"/>
                    <a:pt x="808" y="242"/>
                  </a:cubicBezTo>
                  <a:cubicBezTo>
                    <a:pt x="1060" y="242"/>
                    <a:pt x="1290" y="357"/>
                    <a:pt x="1437" y="546"/>
                  </a:cubicBezTo>
                  <a:lnTo>
                    <a:pt x="1615" y="368"/>
                  </a:lnTo>
                  <a:cubicBezTo>
                    <a:pt x="1416" y="148"/>
                    <a:pt x="1133" y="1"/>
                    <a:pt x="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5;p35"/>
            <p:cNvSpPr/>
            <p:nvPr/>
          </p:nvSpPr>
          <p:spPr>
            <a:xfrm>
              <a:off x="5368050" y="771175"/>
              <a:ext cx="25975" cy="10525"/>
            </a:xfrm>
            <a:custGeom>
              <a:avLst/>
              <a:gdLst/>
              <a:ahLst/>
              <a:cxnLst/>
              <a:rect l="l" t="t" r="r" b="b"/>
              <a:pathLst>
                <a:path w="1039" h="421" extrusionOk="0">
                  <a:moveTo>
                    <a:pt x="525" y="1"/>
                  </a:moveTo>
                  <a:cubicBezTo>
                    <a:pt x="315" y="1"/>
                    <a:pt x="127" y="106"/>
                    <a:pt x="1" y="252"/>
                  </a:cubicBezTo>
                  <a:lnTo>
                    <a:pt x="179" y="420"/>
                  </a:lnTo>
                  <a:cubicBezTo>
                    <a:pt x="252" y="315"/>
                    <a:pt x="378" y="242"/>
                    <a:pt x="525" y="242"/>
                  </a:cubicBezTo>
                  <a:cubicBezTo>
                    <a:pt x="661" y="242"/>
                    <a:pt x="787" y="315"/>
                    <a:pt x="871" y="420"/>
                  </a:cubicBezTo>
                  <a:lnTo>
                    <a:pt x="1039" y="252"/>
                  </a:lnTo>
                  <a:cubicBezTo>
                    <a:pt x="913" y="106"/>
                    <a:pt x="735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6;p35"/>
            <p:cNvSpPr/>
            <p:nvPr/>
          </p:nvSpPr>
          <p:spPr>
            <a:xfrm>
              <a:off x="5375925" y="781925"/>
              <a:ext cx="10500" cy="8400"/>
            </a:xfrm>
            <a:custGeom>
              <a:avLst/>
              <a:gdLst/>
              <a:ahLst/>
              <a:cxnLst/>
              <a:rect l="l" t="t" r="r" b="b"/>
              <a:pathLst>
                <a:path w="420" h="336" extrusionOk="0">
                  <a:moveTo>
                    <a:pt x="210" y="1"/>
                  </a:moveTo>
                  <a:cubicBezTo>
                    <a:pt x="116" y="1"/>
                    <a:pt x="42" y="53"/>
                    <a:pt x="0" y="126"/>
                  </a:cubicBezTo>
                  <a:lnTo>
                    <a:pt x="210" y="336"/>
                  </a:lnTo>
                  <a:lnTo>
                    <a:pt x="420" y="126"/>
                  </a:lnTo>
                  <a:cubicBezTo>
                    <a:pt x="378" y="53"/>
                    <a:pt x="294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7;p35"/>
            <p:cNvSpPr/>
            <p:nvPr/>
          </p:nvSpPr>
          <p:spPr>
            <a:xfrm>
              <a:off x="4828475" y="760950"/>
              <a:ext cx="7900" cy="21525"/>
            </a:xfrm>
            <a:custGeom>
              <a:avLst/>
              <a:gdLst/>
              <a:ahLst/>
              <a:cxnLst/>
              <a:rect l="l" t="t" r="r" b="b"/>
              <a:pathLst>
                <a:path w="316" h="861" extrusionOk="0">
                  <a:moveTo>
                    <a:pt x="1" y="1"/>
                  </a:moveTo>
                  <a:lnTo>
                    <a:pt x="1" y="106"/>
                  </a:lnTo>
                  <a:lnTo>
                    <a:pt x="200" y="106"/>
                  </a:lnTo>
                  <a:lnTo>
                    <a:pt x="200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8;p35"/>
            <p:cNvSpPr/>
            <p:nvPr/>
          </p:nvSpPr>
          <p:spPr>
            <a:xfrm>
              <a:off x="4839750" y="760950"/>
              <a:ext cx="7875" cy="21525"/>
            </a:xfrm>
            <a:custGeom>
              <a:avLst/>
              <a:gdLst/>
              <a:ahLst/>
              <a:cxnLst/>
              <a:rect l="l" t="t" r="r" b="b"/>
              <a:pathLst>
                <a:path w="315" h="861" extrusionOk="0">
                  <a:moveTo>
                    <a:pt x="0" y="1"/>
                  </a:moveTo>
                  <a:lnTo>
                    <a:pt x="0" y="106"/>
                  </a:lnTo>
                  <a:lnTo>
                    <a:pt x="200" y="106"/>
                  </a:lnTo>
                  <a:lnTo>
                    <a:pt x="200" y="861"/>
                  </a:lnTo>
                  <a:lnTo>
                    <a:pt x="315" y="861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9;p35"/>
            <p:cNvSpPr/>
            <p:nvPr/>
          </p:nvSpPr>
          <p:spPr>
            <a:xfrm>
              <a:off x="4852325" y="778250"/>
              <a:ext cx="4225" cy="4225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4" y="1"/>
                  </a:moveTo>
                  <a:cubicBezTo>
                    <a:pt x="42" y="1"/>
                    <a:pt x="1" y="43"/>
                    <a:pt x="1" y="85"/>
                  </a:cubicBezTo>
                  <a:cubicBezTo>
                    <a:pt x="1" y="137"/>
                    <a:pt x="42" y="169"/>
                    <a:pt x="84" y="169"/>
                  </a:cubicBezTo>
                  <a:cubicBezTo>
                    <a:pt x="126" y="169"/>
                    <a:pt x="168" y="137"/>
                    <a:pt x="168" y="85"/>
                  </a:cubicBezTo>
                  <a:cubicBezTo>
                    <a:pt x="168" y="43"/>
                    <a:pt x="12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0;p35"/>
            <p:cNvSpPr/>
            <p:nvPr/>
          </p:nvSpPr>
          <p:spPr>
            <a:xfrm>
              <a:off x="4858350" y="760950"/>
              <a:ext cx="16025" cy="21775"/>
            </a:xfrm>
            <a:custGeom>
              <a:avLst/>
              <a:gdLst/>
              <a:ahLst/>
              <a:cxnLst/>
              <a:rect l="l" t="t" r="r" b="b"/>
              <a:pathLst>
                <a:path w="641" h="871" extrusionOk="0">
                  <a:moveTo>
                    <a:pt x="43" y="1"/>
                  </a:moveTo>
                  <a:lnTo>
                    <a:pt x="43" y="106"/>
                  </a:lnTo>
                  <a:lnTo>
                    <a:pt x="451" y="106"/>
                  </a:lnTo>
                  <a:lnTo>
                    <a:pt x="231" y="368"/>
                  </a:lnTo>
                  <a:lnTo>
                    <a:pt x="231" y="462"/>
                  </a:lnTo>
                  <a:lnTo>
                    <a:pt x="305" y="462"/>
                  </a:lnTo>
                  <a:cubicBezTo>
                    <a:pt x="451" y="462"/>
                    <a:pt x="514" y="515"/>
                    <a:pt x="514" y="609"/>
                  </a:cubicBezTo>
                  <a:cubicBezTo>
                    <a:pt x="514" y="703"/>
                    <a:pt x="441" y="756"/>
                    <a:pt x="315" y="756"/>
                  </a:cubicBezTo>
                  <a:cubicBezTo>
                    <a:pt x="210" y="756"/>
                    <a:pt x="116" y="724"/>
                    <a:pt x="53" y="661"/>
                  </a:cubicBezTo>
                  <a:lnTo>
                    <a:pt x="1" y="766"/>
                  </a:lnTo>
                  <a:cubicBezTo>
                    <a:pt x="74" y="829"/>
                    <a:pt x="189" y="871"/>
                    <a:pt x="315" y="871"/>
                  </a:cubicBezTo>
                  <a:cubicBezTo>
                    <a:pt x="535" y="871"/>
                    <a:pt x="640" y="745"/>
                    <a:pt x="640" y="609"/>
                  </a:cubicBezTo>
                  <a:cubicBezTo>
                    <a:pt x="640" y="473"/>
                    <a:pt x="546" y="378"/>
                    <a:pt x="378" y="357"/>
                  </a:cubicBezTo>
                  <a:lnTo>
                    <a:pt x="609" y="85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1;p35"/>
            <p:cNvSpPr/>
            <p:nvPr/>
          </p:nvSpPr>
          <p:spPr>
            <a:xfrm>
              <a:off x="4877225" y="760700"/>
              <a:ext cx="17325" cy="22025"/>
            </a:xfrm>
            <a:custGeom>
              <a:avLst/>
              <a:gdLst/>
              <a:ahLst/>
              <a:cxnLst/>
              <a:rect l="l" t="t" r="r" b="b"/>
              <a:pathLst>
                <a:path w="693" h="881" extrusionOk="0">
                  <a:moveTo>
                    <a:pt x="346" y="105"/>
                  </a:moveTo>
                  <a:cubicBezTo>
                    <a:pt x="483" y="105"/>
                    <a:pt x="577" y="221"/>
                    <a:pt x="577" y="441"/>
                  </a:cubicBezTo>
                  <a:cubicBezTo>
                    <a:pt x="577" y="661"/>
                    <a:pt x="483" y="766"/>
                    <a:pt x="346" y="766"/>
                  </a:cubicBezTo>
                  <a:cubicBezTo>
                    <a:pt x="210" y="766"/>
                    <a:pt x="116" y="661"/>
                    <a:pt x="116" y="441"/>
                  </a:cubicBezTo>
                  <a:cubicBezTo>
                    <a:pt x="116" y="221"/>
                    <a:pt x="210" y="105"/>
                    <a:pt x="346" y="105"/>
                  </a:cubicBezTo>
                  <a:close/>
                  <a:moveTo>
                    <a:pt x="346" y="0"/>
                  </a:moveTo>
                  <a:cubicBezTo>
                    <a:pt x="147" y="0"/>
                    <a:pt x="0" y="158"/>
                    <a:pt x="0" y="441"/>
                  </a:cubicBezTo>
                  <a:cubicBezTo>
                    <a:pt x="0" y="713"/>
                    <a:pt x="147" y="881"/>
                    <a:pt x="346" y="881"/>
                  </a:cubicBezTo>
                  <a:cubicBezTo>
                    <a:pt x="545" y="881"/>
                    <a:pt x="692" y="713"/>
                    <a:pt x="692" y="441"/>
                  </a:cubicBezTo>
                  <a:cubicBezTo>
                    <a:pt x="692" y="158"/>
                    <a:pt x="545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2;p35"/>
            <p:cNvSpPr/>
            <p:nvPr/>
          </p:nvSpPr>
          <p:spPr>
            <a:xfrm>
              <a:off x="5166525" y="1341500"/>
              <a:ext cx="51650" cy="165100"/>
            </a:xfrm>
            <a:custGeom>
              <a:avLst/>
              <a:gdLst/>
              <a:ahLst/>
              <a:cxnLst/>
              <a:rect l="l" t="t" r="r" b="b"/>
              <a:pathLst>
                <a:path w="2066" h="6604" extrusionOk="0">
                  <a:moveTo>
                    <a:pt x="1403" y="0"/>
                  </a:moveTo>
                  <a:cubicBezTo>
                    <a:pt x="1036" y="0"/>
                    <a:pt x="724" y="312"/>
                    <a:pt x="724" y="312"/>
                  </a:cubicBezTo>
                  <a:cubicBezTo>
                    <a:pt x="724" y="312"/>
                    <a:pt x="1" y="5029"/>
                    <a:pt x="22" y="5249"/>
                  </a:cubicBezTo>
                  <a:cubicBezTo>
                    <a:pt x="42" y="5463"/>
                    <a:pt x="919" y="6604"/>
                    <a:pt x="1177" y="6604"/>
                  </a:cubicBezTo>
                  <a:cubicBezTo>
                    <a:pt x="1184" y="6604"/>
                    <a:pt x="1190" y="6603"/>
                    <a:pt x="1196" y="6601"/>
                  </a:cubicBezTo>
                  <a:cubicBezTo>
                    <a:pt x="1427" y="6528"/>
                    <a:pt x="819" y="5364"/>
                    <a:pt x="819" y="5364"/>
                  </a:cubicBezTo>
                  <a:lnTo>
                    <a:pt x="2066" y="469"/>
                  </a:lnTo>
                  <a:cubicBezTo>
                    <a:pt x="1862" y="112"/>
                    <a:pt x="1622" y="0"/>
                    <a:pt x="1403" y="0"/>
                  </a:cubicBezTo>
                  <a:close/>
                </a:path>
              </a:pathLst>
            </a:custGeom>
            <a:solidFill>
              <a:srgbClr val="6EA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3;p35"/>
            <p:cNvSpPr/>
            <p:nvPr/>
          </p:nvSpPr>
          <p:spPr>
            <a:xfrm>
              <a:off x="5180175" y="1347450"/>
              <a:ext cx="38800" cy="30675"/>
            </a:xfrm>
            <a:custGeom>
              <a:avLst/>
              <a:gdLst/>
              <a:ahLst/>
              <a:cxnLst/>
              <a:rect l="l" t="t" r="r" b="b"/>
              <a:pathLst>
                <a:path w="1552" h="1227" extrusionOk="0">
                  <a:moveTo>
                    <a:pt x="1153" y="0"/>
                  </a:moveTo>
                  <a:lnTo>
                    <a:pt x="493" y="105"/>
                  </a:lnTo>
                  <a:lnTo>
                    <a:pt x="147" y="399"/>
                  </a:lnTo>
                  <a:lnTo>
                    <a:pt x="0" y="1216"/>
                  </a:lnTo>
                  <a:cubicBezTo>
                    <a:pt x="0" y="1216"/>
                    <a:pt x="38" y="1227"/>
                    <a:pt x="99" y="1227"/>
                  </a:cubicBezTo>
                  <a:cubicBezTo>
                    <a:pt x="232" y="1227"/>
                    <a:pt x="476" y="1177"/>
                    <a:pt x="671" y="860"/>
                  </a:cubicBezTo>
                  <a:cubicBezTo>
                    <a:pt x="736" y="891"/>
                    <a:pt x="803" y="907"/>
                    <a:pt x="870" y="907"/>
                  </a:cubicBezTo>
                  <a:cubicBezTo>
                    <a:pt x="1095" y="907"/>
                    <a:pt x="1313" y="726"/>
                    <a:pt x="1394" y="346"/>
                  </a:cubicBezTo>
                  <a:lnTo>
                    <a:pt x="1489" y="367"/>
                  </a:lnTo>
                  <a:lnTo>
                    <a:pt x="1551" y="168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CE4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4;p35"/>
            <p:cNvSpPr/>
            <p:nvPr/>
          </p:nvSpPr>
          <p:spPr>
            <a:xfrm>
              <a:off x="5197975" y="1340850"/>
              <a:ext cx="23350" cy="30475"/>
            </a:xfrm>
            <a:custGeom>
              <a:avLst/>
              <a:gdLst/>
              <a:ahLst/>
              <a:cxnLst/>
              <a:rect l="l" t="t" r="r" b="b"/>
              <a:pathLst>
                <a:path w="934" h="1219" extrusionOk="0">
                  <a:moveTo>
                    <a:pt x="761" y="0"/>
                  </a:moveTo>
                  <a:cubicBezTo>
                    <a:pt x="682" y="0"/>
                    <a:pt x="567" y="16"/>
                    <a:pt x="399" y="65"/>
                  </a:cubicBezTo>
                  <a:cubicBezTo>
                    <a:pt x="1" y="904"/>
                    <a:pt x="619" y="1218"/>
                    <a:pt x="619" y="1218"/>
                  </a:cubicBezTo>
                  <a:lnTo>
                    <a:pt x="934" y="65"/>
                  </a:lnTo>
                  <a:cubicBezTo>
                    <a:pt x="934" y="65"/>
                    <a:pt x="920" y="0"/>
                    <a:pt x="761" y="0"/>
                  </a:cubicBezTo>
                  <a:close/>
                </a:path>
              </a:pathLst>
            </a:custGeom>
            <a:solidFill>
              <a:srgbClr val="CE4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5;p35"/>
            <p:cNvSpPr/>
            <p:nvPr/>
          </p:nvSpPr>
          <p:spPr>
            <a:xfrm>
              <a:off x="5086875" y="1347525"/>
              <a:ext cx="46400" cy="192500"/>
            </a:xfrm>
            <a:custGeom>
              <a:avLst/>
              <a:gdLst/>
              <a:ahLst/>
              <a:cxnLst/>
              <a:rect l="l" t="t" r="r" b="b"/>
              <a:pathLst>
                <a:path w="1856" h="7700" extrusionOk="0">
                  <a:moveTo>
                    <a:pt x="930" y="0"/>
                  </a:moveTo>
                  <a:cubicBezTo>
                    <a:pt x="597" y="0"/>
                    <a:pt x="329" y="327"/>
                    <a:pt x="451" y="1507"/>
                  </a:cubicBezTo>
                  <a:lnTo>
                    <a:pt x="797" y="6538"/>
                  </a:lnTo>
                  <a:cubicBezTo>
                    <a:pt x="797" y="6538"/>
                    <a:pt x="0" y="7587"/>
                    <a:pt x="210" y="7691"/>
                  </a:cubicBezTo>
                  <a:cubicBezTo>
                    <a:pt x="220" y="7697"/>
                    <a:pt x="233" y="7699"/>
                    <a:pt x="247" y="7699"/>
                  </a:cubicBezTo>
                  <a:cubicBezTo>
                    <a:pt x="526" y="7699"/>
                    <a:pt x="1544" y="6769"/>
                    <a:pt x="1604" y="6570"/>
                  </a:cubicBezTo>
                  <a:cubicBezTo>
                    <a:pt x="1667" y="6360"/>
                    <a:pt x="1856" y="501"/>
                    <a:pt x="1856" y="501"/>
                  </a:cubicBezTo>
                  <a:cubicBezTo>
                    <a:pt x="1856" y="501"/>
                    <a:pt x="1342" y="0"/>
                    <a:pt x="930" y="0"/>
                  </a:cubicBezTo>
                  <a:close/>
                </a:path>
              </a:pathLst>
            </a:custGeom>
            <a:solidFill>
              <a:srgbClr val="6EA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6;p35"/>
            <p:cNvSpPr/>
            <p:nvPr/>
          </p:nvSpPr>
          <p:spPr>
            <a:xfrm>
              <a:off x="5096825" y="1360300"/>
              <a:ext cx="36200" cy="19675"/>
            </a:xfrm>
            <a:custGeom>
              <a:avLst/>
              <a:gdLst/>
              <a:ahLst/>
              <a:cxnLst/>
              <a:rect l="l" t="t" r="r" b="b"/>
              <a:pathLst>
                <a:path w="1448" h="787" extrusionOk="0">
                  <a:moveTo>
                    <a:pt x="53" y="0"/>
                  </a:moveTo>
                  <a:cubicBezTo>
                    <a:pt x="53" y="0"/>
                    <a:pt x="1" y="294"/>
                    <a:pt x="22" y="639"/>
                  </a:cubicBezTo>
                  <a:cubicBezTo>
                    <a:pt x="22" y="639"/>
                    <a:pt x="305" y="566"/>
                    <a:pt x="367" y="440"/>
                  </a:cubicBezTo>
                  <a:cubicBezTo>
                    <a:pt x="454" y="567"/>
                    <a:pt x="648" y="707"/>
                    <a:pt x="867" y="707"/>
                  </a:cubicBezTo>
                  <a:cubicBezTo>
                    <a:pt x="991" y="707"/>
                    <a:pt x="1123" y="663"/>
                    <a:pt x="1248" y="545"/>
                  </a:cubicBezTo>
                  <a:cubicBezTo>
                    <a:pt x="1248" y="786"/>
                    <a:pt x="1426" y="786"/>
                    <a:pt x="1426" y="786"/>
                  </a:cubicBezTo>
                  <a:lnTo>
                    <a:pt x="1447" y="440"/>
                  </a:lnTo>
                  <a:cubicBezTo>
                    <a:pt x="1447" y="440"/>
                    <a:pt x="1251" y="9"/>
                    <a:pt x="1172" y="9"/>
                  </a:cubicBezTo>
                  <a:cubicBezTo>
                    <a:pt x="1169" y="9"/>
                    <a:pt x="1167" y="10"/>
                    <a:pt x="1164" y="11"/>
                  </a:cubicBezTo>
                  <a:cubicBezTo>
                    <a:pt x="1148" y="16"/>
                    <a:pt x="1071" y="18"/>
                    <a:pt x="964" y="18"/>
                  </a:cubicBezTo>
                  <a:cubicBezTo>
                    <a:pt x="643" y="18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CE4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7;p35"/>
            <p:cNvSpPr/>
            <p:nvPr/>
          </p:nvSpPr>
          <p:spPr>
            <a:xfrm>
              <a:off x="5009025" y="937900"/>
              <a:ext cx="262625" cy="171200"/>
            </a:xfrm>
            <a:custGeom>
              <a:avLst/>
              <a:gdLst/>
              <a:ahLst/>
              <a:cxnLst/>
              <a:rect l="l" t="t" r="r" b="b"/>
              <a:pathLst>
                <a:path w="10505" h="6848" extrusionOk="0">
                  <a:moveTo>
                    <a:pt x="6254" y="1"/>
                  </a:moveTo>
                  <a:cubicBezTo>
                    <a:pt x="4242" y="1"/>
                    <a:pt x="1971" y="148"/>
                    <a:pt x="840" y="418"/>
                  </a:cubicBezTo>
                  <a:cubicBezTo>
                    <a:pt x="1" y="627"/>
                    <a:pt x="389" y="5890"/>
                    <a:pt x="923" y="6519"/>
                  </a:cubicBezTo>
                  <a:cubicBezTo>
                    <a:pt x="1116" y="6747"/>
                    <a:pt x="2477" y="6847"/>
                    <a:pt x="4098" y="6847"/>
                  </a:cubicBezTo>
                  <a:cubicBezTo>
                    <a:pt x="6710" y="6847"/>
                    <a:pt x="9997" y="6588"/>
                    <a:pt x="10158" y="6194"/>
                  </a:cubicBezTo>
                  <a:cubicBezTo>
                    <a:pt x="10420" y="5554"/>
                    <a:pt x="10504" y="900"/>
                    <a:pt x="10085" y="418"/>
                  </a:cubicBezTo>
                  <a:cubicBezTo>
                    <a:pt x="9825" y="133"/>
                    <a:pt x="8155" y="1"/>
                    <a:pt x="6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8;p35"/>
            <p:cNvSpPr/>
            <p:nvPr/>
          </p:nvSpPr>
          <p:spPr>
            <a:xfrm>
              <a:off x="5135275" y="977650"/>
              <a:ext cx="55100" cy="78825"/>
            </a:xfrm>
            <a:custGeom>
              <a:avLst/>
              <a:gdLst/>
              <a:ahLst/>
              <a:cxnLst/>
              <a:rect l="l" t="t" r="r" b="b"/>
              <a:pathLst>
                <a:path w="2204" h="3153" extrusionOk="0">
                  <a:moveTo>
                    <a:pt x="1738" y="0"/>
                  </a:moveTo>
                  <a:cubicBezTo>
                    <a:pt x="1729" y="0"/>
                    <a:pt x="1721" y="1"/>
                    <a:pt x="1712" y="2"/>
                  </a:cubicBezTo>
                  <a:cubicBezTo>
                    <a:pt x="1440" y="589"/>
                    <a:pt x="559" y="704"/>
                    <a:pt x="224" y="736"/>
                  </a:cubicBezTo>
                  <a:cubicBezTo>
                    <a:pt x="224" y="736"/>
                    <a:pt x="119" y="1627"/>
                    <a:pt x="507" y="2109"/>
                  </a:cubicBezTo>
                  <a:cubicBezTo>
                    <a:pt x="433" y="2130"/>
                    <a:pt x="370" y="2161"/>
                    <a:pt x="318" y="2214"/>
                  </a:cubicBezTo>
                  <a:cubicBezTo>
                    <a:pt x="0" y="2493"/>
                    <a:pt x="638" y="3152"/>
                    <a:pt x="1069" y="3152"/>
                  </a:cubicBezTo>
                  <a:cubicBezTo>
                    <a:pt x="1107" y="3152"/>
                    <a:pt x="1143" y="3147"/>
                    <a:pt x="1178" y="3136"/>
                  </a:cubicBezTo>
                  <a:cubicBezTo>
                    <a:pt x="1020" y="2759"/>
                    <a:pt x="1010" y="2528"/>
                    <a:pt x="1031" y="2392"/>
                  </a:cubicBezTo>
                  <a:cubicBezTo>
                    <a:pt x="1062" y="2392"/>
                    <a:pt x="1094" y="2402"/>
                    <a:pt x="1125" y="2402"/>
                  </a:cubicBezTo>
                  <a:cubicBezTo>
                    <a:pt x="1132" y="2402"/>
                    <a:pt x="1139" y="2403"/>
                    <a:pt x="1145" y="2403"/>
                  </a:cubicBezTo>
                  <a:cubicBezTo>
                    <a:pt x="2204" y="2403"/>
                    <a:pt x="2110" y="778"/>
                    <a:pt x="2110" y="778"/>
                  </a:cubicBezTo>
                  <a:cubicBezTo>
                    <a:pt x="2110" y="778"/>
                    <a:pt x="2061" y="0"/>
                    <a:pt x="1738" y="0"/>
                  </a:cubicBez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9;p35"/>
            <p:cNvSpPr/>
            <p:nvPr/>
          </p:nvSpPr>
          <p:spPr>
            <a:xfrm>
              <a:off x="5153425" y="1009150"/>
              <a:ext cx="19950" cy="14400"/>
            </a:xfrm>
            <a:custGeom>
              <a:avLst/>
              <a:gdLst/>
              <a:ahLst/>
              <a:cxnLst/>
              <a:rect l="l" t="t" r="r" b="b"/>
              <a:pathLst>
                <a:path w="798" h="576" extrusionOk="0">
                  <a:moveTo>
                    <a:pt x="357" y="0"/>
                  </a:moveTo>
                  <a:cubicBezTo>
                    <a:pt x="196" y="0"/>
                    <a:pt x="59" y="88"/>
                    <a:pt x="32" y="220"/>
                  </a:cubicBezTo>
                  <a:cubicBezTo>
                    <a:pt x="1" y="367"/>
                    <a:pt x="137" y="524"/>
                    <a:pt x="347" y="566"/>
                  </a:cubicBezTo>
                  <a:cubicBezTo>
                    <a:pt x="379" y="573"/>
                    <a:pt x="411" y="576"/>
                    <a:pt x="442" y="576"/>
                  </a:cubicBezTo>
                  <a:cubicBezTo>
                    <a:pt x="603" y="576"/>
                    <a:pt x="740" y="490"/>
                    <a:pt x="766" y="367"/>
                  </a:cubicBezTo>
                  <a:cubicBezTo>
                    <a:pt x="797" y="209"/>
                    <a:pt x="661" y="52"/>
                    <a:pt x="452" y="10"/>
                  </a:cubicBezTo>
                  <a:cubicBezTo>
                    <a:pt x="420" y="3"/>
                    <a:pt x="388" y="0"/>
                    <a:pt x="357" y="0"/>
                  </a:cubicBezTo>
                  <a:close/>
                </a:path>
              </a:pathLst>
            </a:custGeom>
            <a:solidFill>
              <a:srgbClr val="B99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0;p35"/>
            <p:cNvSpPr/>
            <p:nvPr/>
          </p:nvSpPr>
          <p:spPr>
            <a:xfrm>
              <a:off x="5164450" y="1006025"/>
              <a:ext cx="17300" cy="7350"/>
            </a:xfrm>
            <a:custGeom>
              <a:avLst/>
              <a:gdLst/>
              <a:ahLst/>
              <a:cxnLst/>
              <a:rect l="l" t="t" r="r" b="b"/>
              <a:pathLst>
                <a:path w="692" h="294" extrusionOk="0">
                  <a:moveTo>
                    <a:pt x="100" y="1"/>
                  </a:moveTo>
                  <a:cubicBezTo>
                    <a:pt x="87" y="1"/>
                    <a:pt x="75" y="4"/>
                    <a:pt x="63" y="9"/>
                  </a:cubicBezTo>
                  <a:cubicBezTo>
                    <a:pt x="21" y="41"/>
                    <a:pt x="0" y="93"/>
                    <a:pt x="32" y="135"/>
                  </a:cubicBezTo>
                  <a:cubicBezTo>
                    <a:pt x="94" y="240"/>
                    <a:pt x="220" y="282"/>
                    <a:pt x="335" y="292"/>
                  </a:cubicBezTo>
                  <a:cubicBezTo>
                    <a:pt x="346" y="293"/>
                    <a:pt x="356" y="294"/>
                    <a:pt x="367" y="294"/>
                  </a:cubicBezTo>
                  <a:cubicBezTo>
                    <a:pt x="482" y="294"/>
                    <a:pt x="594" y="241"/>
                    <a:pt x="671" y="135"/>
                  </a:cubicBezTo>
                  <a:cubicBezTo>
                    <a:pt x="692" y="104"/>
                    <a:pt x="671" y="41"/>
                    <a:pt x="639" y="20"/>
                  </a:cubicBezTo>
                  <a:cubicBezTo>
                    <a:pt x="622" y="13"/>
                    <a:pt x="606" y="9"/>
                    <a:pt x="591" y="9"/>
                  </a:cubicBezTo>
                  <a:cubicBezTo>
                    <a:pt x="560" y="9"/>
                    <a:pt x="535" y="23"/>
                    <a:pt x="514" y="51"/>
                  </a:cubicBezTo>
                  <a:cubicBezTo>
                    <a:pt x="514" y="51"/>
                    <a:pt x="503" y="62"/>
                    <a:pt x="503" y="62"/>
                  </a:cubicBezTo>
                  <a:cubicBezTo>
                    <a:pt x="503" y="72"/>
                    <a:pt x="493" y="72"/>
                    <a:pt x="493" y="72"/>
                  </a:cubicBezTo>
                  <a:cubicBezTo>
                    <a:pt x="493" y="72"/>
                    <a:pt x="461" y="93"/>
                    <a:pt x="461" y="93"/>
                  </a:cubicBezTo>
                  <a:cubicBezTo>
                    <a:pt x="461" y="93"/>
                    <a:pt x="451" y="104"/>
                    <a:pt x="451" y="104"/>
                  </a:cubicBezTo>
                  <a:cubicBezTo>
                    <a:pt x="440" y="104"/>
                    <a:pt x="430" y="104"/>
                    <a:pt x="419" y="114"/>
                  </a:cubicBezTo>
                  <a:lnTo>
                    <a:pt x="283" y="114"/>
                  </a:lnTo>
                  <a:cubicBezTo>
                    <a:pt x="273" y="104"/>
                    <a:pt x="262" y="104"/>
                    <a:pt x="252" y="104"/>
                  </a:cubicBezTo>
                  <a:cubicBezTo>
                    <a:pt x="252" y="100"/>
                    <a:pt x="250" y="98"/>
                    <a:pt x="249" y="96"/>
                  </a:cubicBezTo>
                  <a:lnTo>
                    <a:pt x="249" y="96"/>
                  </a:lnTo>
                  <a:cubicBezTo>
                    <a:pt x="253" y="100"/>
                    <a:pt x="255" y="104"/>
                    <a:pt x="262" y="104"/>
                  </a:cubicBezTo>
                  <a:cubicBezTo>
                    <a:pt x="252" y="99"/>
                    <a:pt x="249" y="96"/>
                    <a:pt x="249" y="96"/>
                  </a:cubicBezTo>
                  <a:lnTo>
                    <a:pt x="249" y="96"/>
                  </a:lnTo>
                  <a:cubicBezTo>
                    <a:pt x="249" y="96"/>
                    <a:pt x="249" y="96"/>
                    <a:pt x="249" y="96"/>
                  </a:cubicBezTo>
                  <a:lnTo>
                    <a:pt x="249" y="96"/>
                  </a:lnTo>
                  <a:cubicBezTo>
                    <a:pt x="247" y="95"/>
                    <a:pt x="245" y="93"/>
                    <a:pt x="241" y="93"/>
                  </a:cubicBezTo>
                  <a:cubicBezTo>
                    <a:pt x="231" y="93"/>
                    <a:pt x="220" y="83"/>
                    <a:pt x="220" y="83"/>
                  </a:cubicBezTo>
                  <a:cubicBezTo>
                    <a:pt x="210" y="83"/>
                    <a:pt x="210" y="72"/>
                    <a:pt x="210" y="72"/>
                  </a:cubicBezTo>
                  <a:cubicBezTo>
                    <a:pt x="206" y="70"/>
                    <a:pt x="203" y="70"/>
                    <a:pt x="202" y="69"/>
                  </a:cubicBezTo>
                  <a:lnTo>
                    <a:pt x="202" y="69"/>
                  </a:lnTo>
                  <a:cubicBezTo>
                    <a:pt x="198" y="66"/>
                    <a:pt x="196" y="58"/>
                    <a:pt x="189" y="51"/>
                  </a:cubicBezTo>
                  <a:lnTo>
                    <a:pt x="189" y="51"/>
                  </a:lnTo>
                  <a:cubicBezTo>
                    <a:pt x="186" y="49"/>
                    <a:pt x="182" y="45"/>
                    <a:pt x="178" y="41"/>
                  </a:cubicBezTo>
                  <a:cubicBezTo>
                    <a:pt x="163" y="18"/>
                    <a:pt x="132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;p35"/>
            <p:cNvSpPr/>
            <p:nvPr/>
          </p:nvSpPr>
          <p:spPr>
            <a:xfrm>
              <a:off x="5158925" y="1051150"/>
              <a:ext cx="92600" cy="92300"/>
            </a:xfrm>
            <a:custGeom>
              <a:avLst/>
              <a:gdLst/>
              <a:ahLst/>
              <a:cxnLst/>
              <a:rect l="l" t="t" r="r" b="b"/>
              <a:pathLst>
                <a:path w="3704" h="3692" extrusionOk="0">
                  <a:moveTo>
                    <a:pt x="745" y="0"/>
                  </a:moveTo>
                  <a:cubicBezTo>
                    <a:pt x="505" y="0"/>
                    <a:pt x="326" y="60"/>
                    <a:pt x="326" y="60"/>
                  </a:cubicBezTo>
                  <a:cubicBezTo>
                    <a:pt x="1" y="804"/>
                    <a:pt x="1699" y="3467"/>
                    <a:pt x="2653" y="3666"/>
                  </a:cubicBezTo>
                  <a:cubicBezTo>
                    <a:pt x="2738" y="3683"/>
                    <a:pt x="2815" y="3691"/>
                    <a:pt x="2887" y="3691"/>
                  </a:cubicBezTo>
                  <a:cubicBezTo>
                    <a:pt x="3632" y="3691"/>
                    <a:pt x="3703" y="2796"/>
                    <a:pt x="3617" y="2041"/>
                  </a:cubicBezTo>
                  <a:lnTo>
                    <a:pt x="3617" y="2041"/>
                  </a:lnTo>
                  <a:cubicBezTo>
                    <a:pt x="3448" y="2080"/>
                    <a:pt x="3324" y="2095"/>
                    <a:pt x="3232" y="2095"/>
                  </a:cubicBezTo>
                  <a:cubicBezTo>
                    <a:pt x="2984" y="2095"/>
                    <a:pt x="2978" y="1989"/>
                    <a:pt x="2978" y="1989"/>
                  </a:cubicBezTo>
                  <a:cubicBezTo>
                    <a:pt x="2978" y="1989"/>
                    <a:pt x="2784" y="2139"/>
                    <a:pt x="2559" y="2139"/>
                  </a:cubicBezTo>
                  <a:cubicBezTo>
                    <a:pt x="2304" y="2139"/>
                    <a:pt x="2009" y="1947"/>
                    <a:pt x="1909" y="1129"/>
                  </a:cubicBezTo>
                  <a:cubicBezTo>
                    <a:pt x="1743" y="176"/>
                    <a:pt x="1155" y="0"/>
                    <a:pt x="745" y="0"/>
                  </a:cubicBez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2;p35"/>
            <p:cNvSpPr/>
            <p:nvPr/>
          </p:nvSpPr>
          <p:spPr>
            <a:xfrm>
              <a:off x="5017150" y="1191525"/>
              <a:ext cx="58725" cy="89650"/>
            </a:xfrm>
            <a:custGeom>
              <a:avLst/>
              <a:gdLst/>
              <a:ahLst/>
              <a:cxnLst/>
              <a:rect l="l" t="t" r="r" b="b"/>
              <a:pathLst>
                <a:path w="2349" h="3586" extrusionOk="0">
                  <a:moveTo>
                    <a:pt x="1343" y="0"/>
                  </a:moveTo>
                  <a:lnTo>
                    <a:pt x="745" y="2223"/>
                  </a:lnTo>
                  <a:cubicBezTo>
                    <a:pt x="745" y="2223"/>
                    <a:pt x="1" y="3229"/>
                    <a:pt x="420" y="3533"/>
                  </a:cubicBezTo>
                  <a:cubicBezTo>
                    <a:pt x="472" y="3569"/>
                    <a:pt x="525" y="3585"/>
                    <a:pt x="579" y="3585"/>
                  </a:cubicBezTo>
                  <a:cubicBezTo>
                    <a:pt x="956" y="3585"/>
                    <a:pt x="1343" y="2789"/>
                    <a:pt x="1343" y="2789"/>
                  </a:cubicBezTo>
                  <a:cubicBezTo>
                    <a:pt x="1343" y="2789"/>
                    <a:pt x="1442" y="3152"/>
                    <a:pt x="1625" y="3152"/>
                  </a:cubicBezTo>
                  <a:cubicBezTo>
                    <a:pt x="1639" y="3152"/>
                    <a:pt x="1653" y="3150"/>
                    <a:pt x="1668" y="3145"/>
                  </a:cubicBezTo>
                  <a:cubicBezTo>
                    <a:pt x="1877" y="3082"/>
                    <a:pt x="1668" y="2254"/>
                    <a:pt x="1668" y="2254"/>
                  </a:cubicBezTo>
                  <a:lnTo>
                    <a:pt x="2349" y="210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754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3;p35"/>
            <p:cNvSpPr/>
            <p:nvPr/>
          </p:nvSpPr>
          <p:spPr>
            <a:xfrm>
              <a:off x="5047425" y="1187175"/>
              <a:ext cx="189775" cy="189175"/>
            </a:xfrm>
            <a:custGeom>
              <a:avLst/>
              <a:gdLst/>
              <a:ahLst/>
              <a:cxnLst/>
              <a:rect l="l" t="t" r="r" b="b"/>
              <a:pathLst>
                <a:path w="7591" h="7567" extrusionOk="0">
                  <a:moveTo>
                    <a:pt x="2747" y="0"/>
                  </a:moveTo>
                  <a:cubicBezTo>
                    <a:pt x="2232" y="0"/>
                    <a:pt x="1795" y="136"/>
                    <a:pt x="1557" y="489"/>
                  </a:cubicBezTo>
                  <a:cubicBezTo>
                    <a:pt x="1557" y="489"/>
                    <a:pt x="1327" y="3047"/>
                    <a:pt x="666" y="4808"/>
                  </a:cubicBezTo>
                  <a:cubicBezTo>
                    <a:pt x="131" y="6259"/>
                    <a:pt x="1" y="7019"/>
                    <a:pt x="394" y="7019"/>
                  </a:cubicBezTo>
                  <a:cubicBezTo>
                    <a:pt x="478" y="7019"/>
                    <a:pt x="586" y="6985"/>
                    <a:pt x="719" y="6915"/>
                  </a:cubicBezTo>
                  <a:cubicBezTo>
                    <a:pt x="765" y="7175"/>
                    <a:pt x="923" y="7274"/>
                    <a:pt x="1093" y="7274"/>
                  </a:cubicBezTo>
                  <a:cubicBezTo>
                    <a:pt x="1273" y="7274"/>
                    <a:pt x="1466" y="7165"/>
                    <a:pt x="1557" y="7019"/>
                  </a:cubicBezTo>
                  <a:cubicBezTo>
                    <a:pt x="1627" y="7281"/>
                    <a:pt x="1739" y="7398"/>
                    <a:pt x="1871" y="7398"/>
                  </a:cubicBezTo>
                  <a:cubicBezTo>
                    <a:pt x="1997" y="7398"/>
                    <a:pt x="2142" y="7288"/>
                    <a:pt x="2281" y="7093"/>
                  </a:cubicBezTo>
                  <a:cubicBezTo>
                    <a:pt x="2496" y="7367"/>
                    <a:pt x="2669" y="7476"/>
                    <a:pt x="2823" y="7476"/>
                  </a:cubicBezTo>
                  <a:cubicBezTo>
                    <a:pt x="2969" y="7476"/>
                    <a:pt x="3096" y="7377"/>
                    <a:pt x="3224" y="7229"/>
                  </a:cubicBezTo>
                  <a:cubicBezTo>
                    <a:pt x="3302" y="7477"/>
                    <a:pt x="3480" y="7566"/>
                    <a:pt x="3662" y="7566"/>
                  </a:cubicBezTo>
                  <a:cubicBezTo>
                    <a:pt x="3896" y="7566"/>
                    <a:pt x="4137" y="7418"/>
                    <a:pt x="4178" y="7271"/>
                  </a:cubicBezTo>
                  <a:cubicBezTo>
                    <a:pt x="4309" y="7475"/>
                    <a:pt x="4469" y="7566"/>
                    <a:pt x="4620" y="7566"/>
                  </a:cubicBezTo>
                  <a:cubicBezTo>
                    <a:pt x="4795" y="7566"/>
                    <a:pt x="4958" y="7443"/>
                    <a:pt x="5048" y="7229"/>
                  </a:cubicBezTo>
                  <a:cubicBezTo>
                    <a:pt x="5168" y="7392"/>
                    <a:pt x="5325" y="7465"/>
                    <a:pt x="5471" y="7465"/>
                  </a:cubicBezTo>
                  <a:cubicBezTo>
                    <a:pt x="5684" y="7465"/>
                    <a:pt x="5876" y="7311"/>
                    <a:pt x="5907" y="7051"/>
                  </a:cubicBezTo>
                  <a:cubicBezTo>
                    <a:pt x="6003" y="7118"/>
                    <a:pt x="6108" y="7152"/>
                    <a:pt x="6206" y="7152"/>
                  </a:cubicBezTo>
                  <a:cubicBezTo>
                    <a:pt x="6428" y="7152"/>
                    <a:pt x="6615" y="6975"/>
                    <a:pt x="6578" y="6611"/>
                  </a:cubicBezTo>
                  <a:lnTo>
                    <a:pt x="6578" y="6611"/>
                  </a:lnTo>
                  <a:cubicBezTo>
                    <a:pt x="6718" y="6639"/>
                    <a:pt x="6845" y="6654"/>
                    <a:pt x="6958" y="6654"/>
                  </a:cubicBezTo>
                  <a:cubicBezTo>
                    <a:pt x="7379" y="6654"/>
                    <a:pt x="7591" y="6447"/>
                    <a:pt x="7417" y="5992"/>
                  </a:cubicBezTo>
                  <a:cubicBezTo>
                    <a:pt x="7197" y="5468"/>
                    <a:pt x="6295" y="1946"/>
                    <a:pt x="6211" y="1411"/>
                  </a:cubicBezTo>
                  <a:cubicBezTo>
                    <a:pt x="6158" y="1027"/>
                    <a:pt x="4160" y="0"/>
                    <a:pt x="2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4;p35"/>
            <p:cNvSpPr/>
            <p:nvPr/>
          </p:nvSpPr>
          <p:spPr>
            <a:xfrm>
              <a:off x="4990950" y="950425"/>
              <a:ext cx="286975" cy="292975"/>
            </a:xfrm>
            <a:custGeom>
              <a:avLst/>
              <a:gdLst/>
              <a:ahLst/>
              <a:cxnLst/>
              <a:rect l="l" t="t" r="r" b="b"/>
              <a:pathLst>
                <a:path w="11479" h="11719" extrusionOk="0">
                  <a:moveTo>
                    <a:pt x="6269" y="1"/>
                  </a:moveTo>
                  <a:cubicBezTo>
                    <a:pt x="4550" y="200"/>
                    <a:pt x="3953" y="1154"/>
                    <a:pt x="3271" y="3963"/>
                  </a:cubicBezTo>
                  <a:cubicBezTo>
                    <a:pt x="2632" y="6573"/>
                    <a:pt x="1" y="6374"/>
                    <a:pt x="787" y="8680"/>
                  </a:cubicBezTo>
                  <a:cubicBezTo>
                    <a:pt x="1235" y="9983"/>
                    <a:pt x="2153" y="10178"/>
                    <a:pt x="2926" y="10178"/>
                  </a:cubicBezTo>
                  <a:cubicBezTo>
                    <a:pt x="3257" y="10178"/>
                    <a:pt x="3562" y="10142"/>
                    <a:pt x="3791" y="10142"/>
                  </a:cubicBezTo>
                  <a:cubicBezTo>
                    <a:pt x="3977" y="10142"/>
                    <a:pt x="4113" y="10166"/>
                    <a:pt x="4173" y="10252"/>
                  </a:cubicBezTo>
                  <a:cubicBezTo>
                    <a:pt x="4804" y="11171"/>
                    <a:pt x="5903" y="11718"/>
                    <a:pt x="6956" y="11718"/>
                  </a:cubicBezTo>
                  <a:cubicBezTo>
                    <a:pt x="7286" y="11718"/>
                    <a:pt x="7610" y="11665"/>
                    <a:pt x="7915" y="11552"/>
                  </a:cubicBezTo>
                  <a:cubicBezTo>
                    <a:pt x="9204" y="11091"/>
                    <a:pt x="10357" y="9728"/>
                    <a:pt x="9823" y="8680"/>
                  </a:cubicBezTo>
                  <a:cubicBezTo>
                    <a:pt x="11479" y="6468"/>
                    <a:pt x="8680" y="5284"/>
                    <a:pt x="7255" y="4257"/>
                  </a:cubicBezTo>
                  <a:cubicBezTo>
                    <a:pt x="6101" y="3428"/>
                    <a:pt x="6343" y="2380"/>
                    <a:pt x="6856" y="2076"/>
                  </a:cubicBezTo>
                  <a:cubicBezTo>
                    <a:pt x="6909" y="2045"/>
                    <a:pt x="6961" y="2013"/>
                    <a:pt x="7003" y="1971"/>
                  </a:cubicBezTo>
                  <a:lnTo>
                    <a:pt x="7674" y="1961"/>
                  </a:lnTo>
                  <a:cubicBezTo>
                    <a:pt x="7726" y="1877"/>
                    <a:pt x="7758" y="1783"/>
                    <a:pt x="7789" y="1699"/>
                  </a:cubicBezTo>
                  <a:lnTo>
                    <a:pt x="7883" y="1971"/>
                  </a:lnTo>
                  <a:cubicBezTo>
                    <a:pt x="7883" y="1971"/>
                    <a:pt x="7931" y="1987"/>
                    <a:pt x="7987" y="1987"/>
                  </a:cubicBezTo>
                  <a:cubicBezTo>
                    <a:pt x="8022" y="1987"/>
                    <a:pt x="8061" y="1981"/>
                    <a:pt x="8093" y="1961"/>
                  </a:cubicBezTo>
                  <a:cubicBezTo>
                    <a:pt x="8397" y="525"/>
                    <a:pt x="7045" y="147"/>
                    <a:pt x="7045" y="147"/>
                  </a:cubicBezTo>
                  <a:cubicBezTo>
                    <a:pt x="6835" y="53"/>
                    <a:pt x="6584" y="1"/>
                    <a:pt x="6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5;p35"/>
            <p:cNvSpPr/>
            <p:nvPr/>
          </p:nvSpPr>
          <p:spPr>
            <a:xfrm>
              <a:off x="5163400" y="1259925"/>
              <a:ext cx="43000" cy="81525"/>
            </a:xfrm>
            <a:custGeom>
              <a:avLst/>
              <a:gdLst/>
              <a:ahLst/>
              <a:cxnLst/>
              <a:rect l="l" t="t" r="r" b="b"/>
              <a:pathLst>
                <a:path w="1720" h="3261" extrusionOk="0">
                  <a:moveTo>
                    <a:pt x="1279" y="0"/>
                  </a:moveTo>
                  <a:cubicBezTo>
                    <a:pt x="1279" y="1"/>
                    <a:pt x="1185" y="2464"/>
                    <a:pt x="0" y="3260"/>
                  </a:cubicBezTo>
                  <a:cubicBezTo>
                    <a:pt x="797" y="3040"/>
                    <a:pt x="1719" y="1457"/>
                    <a:pt x="1279" y="0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6;p35"/>
            <p:cNvSpPr/>
            <p:nvPr/>
          </p:nvSpPr>
          <p:spPr>
            <a:xfrm>
              <a:off x="5089750" y="1248925"/>
              <a:ext cx="26225" cy="92525"/>
            </a:xfrm>
            <a:custGeom>
              <a:avLst/>
              <a:gdLst/>
              <a:ahLst/>
              <a:cxnLst/>
              <a:rect l="l" t="t" r="r" b="b"/>
              <a:pathLst>
                <a:path w="1049" h="3701" extrusionOk="0">
                  <a:moveTo>
                    <a:pt x="483" y="0"/>
                  </a:moveTo>
                  <a:cubicBezTo>
                    <a:pt x="1" y="2159"/>
                    <a:pt x="346" y="3438"/>
                    <a:pt x="1049" y="3700"/>
                  </a:cubicBezTo>
                  <a:cubicBezTo>
                    <a:pt x="252" y="2778"/>
                    <a:pt x="483" y="1"/>
                    <a:pt x="483" y="0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7;p35"/>
            <p:cNvSpPr/>
            <p:nvPr/>
          </p:nvSpPr>
          <p:spPr>
            <a:xfrm>
              <a:off x="5133000" y="1300800"/>
              <a:ext cx="42725" cy="36725"/>
            </a:xfrm>
            <a:custGeom>
              <a:avLst/>
              <a:gdLst/>
              <a:ahLst/>
              <a:cxnLst/>
              <a:rect l="l" t="t" r="r" b="b"/>
              <a:pathLst>
                <a:path w="1709" h="1469" extrusionOk="0">
                  <a:moveTo>
                    <a:pt x="1709" y="1"/>
                  </a:moveTo>
                  <a:lnTo>
                    <a:pt x="1709" y="1"/>
                  </a:lnTo>
                  <a:cubicBezTo>
                    <a:pt x="1384" y="472"/>
                    <a:pt x="587" y="1143"/>
                    <a:pt x="0" y="1468"/>
                  </a:cubicBezTo>
                  <a:cubicBezTo>
                    <a:pt x="1352" y="1405"/>
                    <a:pt x="1709" y="1"/>
                    <a:pt x="1709" y="1"/>
                  </a:cubicBezTo>
                  <a:close/>
                </a:path>
              </a:pathLst>
            </a:custGeom>
            <a:solidFill>
              <a:srgbClr val="FFF5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8;p35"/>
            <p:cNvSpPr/>
            <p:nvPr/>
          </p:nvSpPr>
          <p:spPr>
            <a:xfrm>
              <a:off x="4965800" y="836425"/>
              <a:ext cx="25975" cy="30700"/>
            </a:xfrm>
            <a:custGeom>
              <a:avLst/>
              <a:gdLst/>
              <a:ahLst/>
              <a:cxnLst/>
              <a:rect l="l" t="t" r="r" b="b"/>
              <a:pathLst>
                <a:path w="1039" h="1228" extrusionOk="0">
                  <a:moveTo>
                    <a:pt x="0" y="1"/>
                  </a:moveTo>
                  <a:lnTo>
                    <a:pt x="0" y="190"/>
                  </a:lnTo>
                  <a:lnTo>
                    <a:pt x="409" y="190"/>
                  </a:lnTo>
                  <a:lnTo>
                    <a:pt x="409" y="1227"/>
                  </a:lnTo>
                  <a:lnTo>
                    <a:pt x="629" y="1227"/>
                  </a:lnTo>
                  <a:lnTo>
                    <a:pt x="629" y="190"/>
                  </a:lnTo>
                  <a:lnTo>
                    <a:pt x="1038" y="190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9;p35"/>
            <p:cNvSpPr/>
            <p:nvPr/>
          </p:nvSpPr>
          <p:spPr>
            <a:xfrm>
              <a:off x="4994625" y="843775"/>
              <a:ext cx="22825" cy="23600"/>
            </a:xfrm>
            <a:custGeom>
              <a:avLst/>
              <a:gdLst/>
              <a:ahLst/>
              <a:cxnLst/>
              <a:rect l="l" t="t" r="r" b="b"/>
              <a:pathLst>
                <a:path w="913" h="944" extrusionOk="0">
                  <a:moveTo>
                    <a:pt x="0" y="0"/>
                  </a:moveTo>
                  <a:lnTo>
                    <a:pt x="0" y="525"/>
                  </a:lnTo>
                  <a:cubicBezTo>
                    <a:pt x="0" y="661"/>
                    <a:pt x="42" y="766"/>
                    <a:pt x="116" y="839"/>
                  </a:cubicBezTo>
                  <a:cubicBezTo>
                    <a:pt x="189" y="902"/>
                    <a:pt x="283" y="944"/>
                    <a:pt x="409" y="944"/>
                  </a:cubicBezTo>
                  <a:cubicBezTo>
                    <a:pt x="472" y="944"/>
                    <a:pt x="525" y="933"/>
                    <a:pt x="577" y="912"/>
                  </a:cubicBezTo>
                  <a:cubicBezTo>
                    <a:pt x="629" y="881"/>
                    <a:pt x="671" y="849"/>
                    <a:pt x="703" y="808"/>
                  </a:cubicBezTo>
                  <a:lnTo>
                    <a:pt x="703" y="933"/>
                  </a:lnTo>
                  <a:lnTo>
                    <a:pt x="912" y="933"/>
                  </a:lnTo>
                  <a:lnTo>
                    <a:pt x="912" y="0"/>
                  </a:lnTo>
                  <a:lnTo>
                    <a:pt x="692" y="0"/>
                  </a:lnTo>
                  <a:lnTo>
                    <a:pt x="692" y="472"/>
                  </a:lnTo>
                  <a:cubicBezTo>
                    <a:pt x="692" y="556"/>
                    <a:pt x="671" y="629"/>
                    <a:pt x="629" y="682"/>
                  </a:cubicBezTo>
                  <a:cubicBezTo>
                    <a:pt x="577" y="724"/>
                    <a:pt x="525" y="745"/>
                    <a:pt x="441" y="745"/>
                  </a:cubicBezTo>
                  <a:cubicBezTo>
                    <a:pt x="367" y="745"/>
                    <a:pt x="315" y="724"/>
                    <a:pt x="283" y="692"/>
                  </a:cubicBezTo>
                  <a:cubicBezTo>
                    <a:pt x="242" y="650"/>
                    <a:pt x="221" y="587"/>
                    <a:pt x="221" y="504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0;p35"/>
            <p:cNvSpPr/>
            <p:nvPr/>
          </p:nvSpPr>
          <p:spPr>
            <a:xfrm>
              <a:off x="5022675" y="843500"/>
              <a:ext cx="23850" cy="23875"/>
            </a:xfrm>
            <a:custGeom>
              <a:avLst/>
              <a:gdLst/>
              <a:ahLst/>
              <a:cxnLst/>
              <a:rect l="l" t="t" r="r" b="b"/>
              <a:pathLst>
                <a:path w="954" h="955" extrusionOk="0">
                  <a:moveTo>
                    <a:pt x="482" y="169"/>
                  </a:moveTo>
                  <a:cubicBezTo>
                    <a:pt x="556" y="169"/>
                    <a:pt x="619" y="190"/>
                    <a:pt x="660" y="232"/>
                  </a:cubicBezTo>
                  <a:cubicBezTo>
                    <a:pt x="713" y="273"/>
                    <a:pt x="744" y="336"/>
                    <a:pt x="744" y="399"/>
                  </a:cubicBezTo>
                  <a:lnTo>
                    <a:pt x="220" y="399"/>
                  </a:lnTo>
                  <a:cubicBezTo>
                    <a:pt x="231" y="326"/>
                    <a:pt x="262" y="273"/>
                    <a:pt x="304" y="232"/>
                  </a:cubicBezTo>
                  <a:cubicBezTo>
                    <a:pt x="356" y="190"/>
                    <a:pt x="419" y="169"/>
                    <a:pt x="482" y="169"/>
                  </a:cubicBezTo>
                  <a:close/>
                  <a:moveTo>
                    <a:pt x="482" y="1"/>
                  </a:moveTo>
                  <a:cubicBezTo>
                    <a:pt x="388" y="1"/>
                    <a:pt x="315" y="22"/>
                    <a:pt x="241" y="53"/>
                  </a:cubicBezTo>
                  <a:cubicBezTo>
                    <a:pt x="168" y="95"/>
                    <a:pt x="105" y="158"/>
                    <a:pt x="63" y="232"/>
                  </a:cubicBezTo>
                  <a:cubicBezTo>
                    <a:pt x="21" y="305"/>
                    <a:pt x="0" y="378"/>
                    <a:pt x="0" y="473"/>
                  </a:cubicBezTo>
                  <a:cubicBezTo>
                    <a:pt x="0" y="567"/>
                    <a:pt x="21" y="651"/>
                    <a:pt x="63" y="724"/>
                  </a:cubicBezTo>
                  <a:cubicBezTo>
                    <a:pt x="105" y="798"/>
                    <a:pt x="168" y="850"/>
                    <a:pt x="252" y="892"/>
                  </a:cubicBezTo>
                  <a:cubicBezTo>
                    <a:pt x="325" y="934"/>
                    <a:pt x="419" y="955"/>
                    <a:pt x="514" y="955"/>
                  </a:cubicBezTo>
                  <a:cubicBezTo>
                    <a:pt x="598" y="955"/>
                    <a:pt x="671" y="944"/>
                    <a:pt x="734" y="913"/>
                  </a:cubicBezTo>
                  <a:cubicBezTo>
                    <a:pt x="797" y="892"/>
                    <a:pt x="849" y="850"/>
                    <a:pt x="891" y="798"/>
                  </a:cubicBezTo>
                  <a:lnTo>
                    <a:pt x="776" y="661"/>
                  </a:lnTo>
                  <a:cubicBezTo>
                    <a:pt x="713" y="735"/>
                    <a:pt x="629" y="766"/>
                    <a:pt x="524" y="766"/>
                  </a:cubicBezTo>
                  <a:cubicBezTo>
                    <a:pt x="440" y="766"/>
                    <a:pt x="377" y="745"/>
                    <a:pt x="325" y="703"/>
                  </a:cubicBezTo>
                  <a:cubicBezTo>
                    <a:pt x="273" y="672"/>
                    <a:pt x="231" y="609"/>
                    <a:pt x="220" y="546"/>
                  </a:cubicBezTo>
                  <a:lnTo>
                    <a:pt x="954" y="546"/>
                  </a:lnTo>
                  <a:cubicBezTo>
                    <a:pt x="954" y="515"/>
                    <a:pt x="954" y="494"/>
                    <a:pt x="954" y="483"/>
                  </a:cubicBezTo>
                  <a:cubicBezTo>
                    <a:pt x="954" y="389"/>
                    <a:pt x="933" y="294"/>
                    <a:pt x="902" y="232"/>
                  </a:cubicBezTo>
                  <a:cubicBezTo>
                    <a:pt x="860" y="158"/>
                    <a:pt x="797" y="95"/>
                    <a:pt x="734" y="53"/>
                  </a:cubicBezTo>
                  <a:cubicBezTo>
                    <a:pt x="660" y="22"/>
                    <a:pt x="577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1;p35"/>
            <p:cNvSpPr/>
            <p:nvPr/>
          </p:nvSpPr>
          <p:spPr>
            <a:xfrm>
              <a:off x="5049125" y="843500"/>
              <a:ext cx="20475" cy="23875"/>
            </a:xfrm>
            <a:custGeom>
              <a:avLst/>
              <a:gdLst/>
              <a:ahLst/>
              <a:cxnLst/>
              <a:rect l="l" t="t" r="r" b="b"/>
              <a:pathLst>
                <a:path w="819" h="955" extrusionOk="0">
                  <a:moveTo>
                    <a:pt x="441" y="1"/>
                  </a:moveTo>
                  <a:cubicBezTo>
                    <a:pt x="315" y="1"/>
                    <a:pt x="210" y="22"/>
                    <a:pt x="137" y="74"/>
                  </a:cubicBezTo>
                  <a:cubicBezTo>
                    <a:pt x="64" y="127"/>
                    <a:pt x="32" y="200"/>
                    <a:pt x="32" y="284"/>
                  </a:cubicBezTo>
                  <a:cubicBezTo>
                    <a:pt x="32" y="357"/>
                    <a:pt x="43" y="410"/>
                    <a:pt x="85" y="452"/>
                  </a:cubicBezTo>
                  <a:cubicBezTo>
                    <a:pt x="116" y="483"/>
                    <a:pt x="158" y="515"/>
                    <a:pt x="210" y="525"/>
                  </a:cubicBezTo>
                  <a:cubicBezTo>
                    <a:pt x="252" y="546"/>
                    <a:pt x="315" y="556"/>
                    <a:pt x="399" y="567"/>
                  </a:cubicBezTo>
                  <a:cubicBezTo>
                    <a:pt x="473" y="577"/>
                    <a:pt x="525" y="588"/>
                    <a:pt x="556" y="598"/>
                  </a:cubicBezTo>
                  <a:cubicBezTo>
                    <a:pt x="588" y="619"/>
                    <a:pt x="609" y="640"/>
                    <a:pt x="609" y="672"/>
                  </a:cubicBezTo>
                  <a:cubicBezTo>
                    <a:pt x="609" y="745"/>
                    <a:pt x="546" y="777"/>
                    <a:pt x="410" y="777"/>
                  </a:cubicBezTo>
                  <a:cubicBezTo>
                    <a:pt x="357" y="777"/>
                    <a:pt x="294" y="766"/>
                    <a:pt x="242" y="745"/>
                  </a:cubicBezTo>
                  <a:cubicBezTo>
                    <a:pt x="179" y="735"/>
                    <a:pt x="127" y="714"/>
                    <a:pt x="85" y="682"/>
                  </a:cubicBezTo>
                  <a:lnTo>
                    <a:pt x="1" y="850"/>
                  </a:lnTo>
                  <a:cubicBezTo>
                    <a:pt x="43" y="881"/>
                    <a:pt x="106" y="902"/>
                    <a:pt x="179" y="923"/>
                  </a:cubicBezTo>
                  <a:cubicBezTo>
                    <a:pt x="242" y="944"/>
                    <a:pt x="326" y="955"/>
                    <a:pt x="399" y="955"/>
                  </a:cubicBezTo>
                  <a:cubicBezTo>
                    <a:pt x="525" y="955"/>
                    <a:pt x="630" y="923"/>
                    <a:pt x="703" y="871"/>
                  </a:cubicBezTo>
                  <a:cubicBezTo>
                    <a:pt x="777" y="819"/>
                    <a:pt x="818" y="756"/>
                    <a:pt x="818" y="661"/>
                  </a:cubicBezTo>
                  <a:cubicBezTo>
                    <a:pt x="818" y="598"/>
                    <a:pt x="797" y="546"/>
                    <a:pt x="766" y="515"/>
                  </a:cubicBezTo>
                  <a:cubicBezTo>
                    <a:pt x="735" y="473"/>
                    <a:pt x="693" y="452"/>
                    <a:pt x="640" y="431"/>
                  </a:cubicBezTo>
                  <a:cubicBezTo>
                    <a:pt x="598" y="420"/>
                    <a:pt x="535" y="410"/>
                    <a:pt x="462" y="389"/>
                  </a:cubicBezTo>
                  <a:cubicBezTo>
                    <a:pt x="389" y="378"/>
                    <a:pt x="336" y="368"/>
                    <a:pt x="294" y="357"/>
                  </a:cubicBezTo>
                  <a:cubicBezTo>
                    <a:pt x="263" y="336"/>
                    <a:pt x="242" y="315"/>
                    <a:pt x="242" y="273"/>
                  </a:cubicBezTo>
                  <a:cubicBezTo>
                    <a:pt x="242" y="242"/>
                    <a:pt x="263" y="221"/>
                    <a:pt x="294" y="200"/>
                  </a:cubicBezTo>
                  <a:cubicBezTo>
                    <a:pt x="326" y="179"/>
                    <a:pt x="378" y="169"/>
                    <a:pt x="441" y="169"/>
                  </a:cubicBezTo>
                  <a:cubicBezTo>
                    <a:pt x="535" y="169"/>
                    <a:pt x="630" y="200"/>
                    <a:pt x="703" y="242"/>
                  </a:cubicBezTo>
                  <a:lnTo>
                    <a:pt x="787" y="74"/>
                  </a:lnTo>
                  <a:cubicBezTo>
                    <a:pt x="745" y="53"/>
                    <a:pt x="693" y="32"/>
                    <a:pt x="630" y="22"/>
                  </a:cubicBezTo>
                  <a:cubicBezTo>
                    <a:pt x="567" y="1"/>
                    <a:pt x="504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2;p35"/>
            <p:cNvSpPr/>
            <p:nvPr/>
          </p:nvSpPr>
          <p:spPr>
            <a:xfrm>
              <a:off x="5072450" y="834600"/>
              <a:ext cx="24675" cy="32775"/>
            </a:xfrm>
            <a:custGeom>
              <a:avLst/>
              <a:gdLst/>
              <a:ahLst/>
              <a:cxnLst/>
              <a:rect l="l" t="t" r="r" b="b"/>
              <a:pathLst>
                <a:path w="987" h="1311" extrusionOk="0">
                  <a:moveTo>
                    <a:pt x="493" y="535"/>
                  </a:moveTo>
                  <a:cubicBezTo>
                    <a:pt x="546" y="535"/>
                    <a:pt x="598" y="546"/>
                    <a:pt x="640" y="577"/>
                  </a:cubicBezTo>
                  <a:cubicBezTo>
                    <a:pt x="682" y="598"/>
                    <a:pt x="714" y="629"/>
                    <a:pt x="735" y="671"/>
                  </a:cubicBezTo>
                  <a:cubicBezTo>
                    <a:pt x="766" y="724"/>
                    <a:pt x="776" y="776"/>
                    <a:pt x="776" y="829"/>
                  </a:cubicBezTo>
                  <a:cubicBezTo>
                    <a:pt x="776" y="892"/>
                    <a:pt x="766" y="944"/>
                    <a:pt x="735" y="986"/>
                  </a:cubicBezTo>
                  <a:cubicBezTo>
                    <a:pt x="714" y="1028"/>
                    <a:pt x="682" y="1059"/>
                    <a:pt x="640" y="1091"/>
                  </a:cubicBezTo>
                  <a:cubicBezTo>
                    <a:pt x="598" y="1112"/>
                    <a:pt x="546" y="1122"/>
                    <a:pt x="493" y="1122"/>
                  </a:cubicBezTo>
                  <a:cubicBezTo>
                    <a:pt x="441" y="1122"/>
                    <a:pt x="399" y="1112"/>
                    <a:pt x="357" y="1091"/>
                  </a:cubicBezTo>
                  <a:cubicBezTo>
                    <a:pt x="315" y="1059"/>
                    <a:pt x="284" y="1028"/>
                    <a:pt x="252" y="986"/>
                  </a:cubicBezTo>
                  <a:cubicBezTo>
                    <a:pt x="231" y="944"/>
                    <a:pt x="221" y="892"/>
                    <a:pt x="221" y="829"/>
                  </a:cubicBezTo>
                  <a:cubicBezTo>
                    <a:pt x="221" y="776"/>
                    <a:pt x="231" y="724"/>
                    <a:pt x="252" y="671"/>
                  </a:cubicBezTo>
                  <a:cubicBezTo>
                    <a:pt x="284" y="629"/>
                    <a:pt x="315" y="598"/>
                    <a:pt x="357" y="577"/>
                  </a:cubicBezTo>
                  <a:cubicBezTo>
                    <a:pt x="399" y="546"/>
                    <a:pt x="441" y="535"/>
                    <a:pt x="493" y="535"/>
                  </a:cubicBezTo>
                  <a:close/>
                  <a:moveTo>
                    <a:pt x="766" y="1"/>
                  </a:moveTo>
                  <a:lnTo>
                    <a:pt x="766" y="483"/>
                  </a:lnTo>
                  <a:cubicBezTo>
                    <a:pt x="735" y="441"/>
                    <a:pt x="693" y="409"/>
                    <a:pt x="640" y="388"/>
                  </a:cubicBezTo>
                  <a:cubicBezTo>
                    <a:pt x="588" y="367"/>
                    <a:pt x="535" y="357"/>
                    <a:pt x="472" y="357"/>
                  </a:cubicBezTo>
                  <a:cubicBezTo>
                    <a:pt x="378" y="357"/>
                    <a:pt x="305" y="378"/>
                    <a:pt x="231" y="409"/>
                  </a:cubicBezTo>
                  <a:cubicBezTo>
                    <a:pt x="158" y="451"/>
                    <a:pt x="95" y="504"/>
                    <a:pt x="64" y="577"/>
                  </a:cubicBezTo>
                  <a:cubicBezTo>
                    <a:pt x="22" y="650"/>
                    <a:pt x="1" y="734"/>
                    <a:pt x="1" y="829"/>
                  </a:cubicBezTo>
                  <a:cubicBezTo>
                    <a:pt x="1" y="923"/>
                    <a:pt x="22" y="1007"/>
                    <a:pt x="64" y="1080"/>
                  </a:cubicBezTo>
                  <a:cubicBezTo>
                    <a:pt x="95" y="1154"/>
                    <a:pt x="158" y="1206"/>
                    <a:pt x="231" y="1248"/>
                  </a:cubicBezTo>
                  <a:cubicBezTo>
                    <a:pt x="305" y="1290"/>
                    <a:pt x="378" y="1311"/>
                    <a:pt x="472" y="1311"/>
                  </a:cubicBezTo>
                  <a:cubicBezTo>
                    <a:pt x="535" y="1311"/>
                    <a:pt x="588" y="1300"/>
                    <a:pt x="651" y="1279"/>
                  </a:cubicBezTo>
                  <a:cubicBezTo>
                    <a:pt x="703" y="1258"/>
                    <a:pt x="745" y="1216"/>
                    <a:pt x="776" y="1175"/>
                  </a:cubicBezTo>
                  <a:lnTo>
                    <a:pt x="776" y="1300"/>
                  </a:lnTo>
                  <a:lnTo>
                    <a:pt x="986" y="1300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3;p35"/>
            <p:cNvSpPr/>
            <p:nvPr/>
          </p:nvSpPr>
          <p:spPr>
            <a:xfrm>
              <a:off x="5102600" y="843500"/>
              <a:ext cx="21250" cy="23875"/>
            </a:xfrm>
            <a:custGeom>
              <a:avLst/>
              <a:gdLst/>
              <a:ahLst/>
              <a:cxnLst/>
              <a:rect l="l" t="t" r="r" b="b"/>
              <a:pathLst>
                <a:path w="850" h="955" extrusionOk="0">
                  <a:moveTo>
                    <a:pt x="629" y="536"/>
                  </a:moveTo>
                  <a:lnTo>
                    <a:pt x="629" y="651"/>
                  </a:lnTo>
                  <a:cubicBezTo>
                    <a:pt x="619" y="693"/>
                    <a:pt x="587" y="735"/>
                    <a:pt x="545" y="756"/>
                  </a:cubicBezTo>
                  <a:cubicBezTo>
                    <a:pt x="503" y="777"/>
                    <a:pt x="451" y="798"/>
                    <a:pt x="399" y="798"/>
                  </a:cubicBezTo>
                  <a:cubicBezTo>
                    <a:pt x="336" y="798"/>
                    <a:pt x="294" y="787"/>
                    <a:pt x="262" y="756"/>
                  </a:cubicBezTo>
                  <a:cubicBezTo>
                    <a:pt x="231" y="735"/>
                    <a:pt x="220" y="703"/>
                    <a:pt x="220" y="661"/>
                  </a:cubicBezTo>
                  <a:cubicBezTo>
                    <a:pt x="220" y="577"/>
                    <a:pt x="283" y="536"/>
                    <a:pt x="409" y="536"/>
                  </a:cubicBezTo>
                  <a:close/>
                  <a:moveTo>
                    <a:pt x="430" y="1"/>
                  </a:moveTo>
                  <a:cubicBezTo>
                    <a:pt x="346" y="1"/>
                    <a:pt x="273" y="11"/>
                    <a:pt x="210" y="22"/>
                  </a:cubicBezTo>
                  <a:cubicBezTo>
                    <a:pt x="136" y="43"/>
                    <a:pt x="84" y="74"/>
                    <a:pt x="32" y="116"/>
                  </a:cubicBezTo>
                  <a:lnTo>
                    <a:pt x="116" y="273"/>
                  </a:lnTo>
                  <a:cubicBezTo>
                    <a:pt x="147" y="242"/>
                    <a:pt x="199" y="221"/>
                    <a:pt x="241" y="200"/>
                  </a:cubicBezTo>
                  <a:cubicBezTo>
                    <a:pt x="294" y="190"/>
                    <a:pt x="346" y="179"/>
                    <a:pt x="399" y="179"/>
                  </a:cubicBezTo>
                  <a:cubicBezTo>
                    <a:pt x="472" y="179"/>
                    <a:pt x="535" y="200"/>
                    <a:pt x="577" y="232"/>
                  </a:cubicBezTo>
                  <a:cubicBezTo>
                    <a:pt x="608" y="263"/>
                    <a:pt x="629" y="315"/>
                    <a:pt x="629" y="378"/>
                  </a:cubicBezTo>
                  <a:lnTo>
                    <a:pt x="629" y="399"/>
                  </a:lnTo>
                  <a:lnTo>
                    <a:pt x="388" y="399"/>
                  </a:lnTo>
                  <a:cubicBezTo>
                    <a:pt x="252" y="399"/>
                    <a:pt x="157" y="420"/>
                    <a:pt x="95" y="473"/>
                  </a:cubicBezTo>
                  <a:cubicBezTo>
                    <a:pt x="32" y="525"/>
                    <a:pt x="0" y="588"/>
                    <a:pt x="0" y="672"/>
                  </a:cubicBezTo>
                  <a:cubicBezTo>
                    <a:pt x="0" y="724"/>
                    <a:pt x="21" y="777"/>
                    <a:pt x="42" y="819"/>
                  </a:cubicBezTo>
                  <a:cubicBezTo>
                    <a:pt x="74" y="860"/>
                    <a:pt x="116" y="892"/>
                    <a:pt x="168" y="913"/>
                  </a:cubicBezTo>
                  <a:cubicBezTo>
                    <a:pt x="220" y="944"/>
                    <a:pt x="283" y="955"/>
                    <a:pt x="346" y="955"/>
                  </a:cubicBezTo>
                  <a:cubicBezTo>
                    <a:pt x="420" y="955"/>
                    <a:pt x="482" y="944"/>
                    <a:pt x="535" y="923"/>
                  </a:cubicBezTo>
                  <a:cubicBezTo>
                    <a:pt x="577" y="902"/>
                    <a:pt x="619" y="871"/>
                    <a:pt x="640" y="829"/>
                  </a:cubicBezTo>
                  <a:lnTo>
                    <a:pt x="640" y="944"/>
                  </a:lnTo>
                  <a:lnTo>
                    <a:pt x="849" y="944"/>
                  </a:lnTo>
                  <a:lnTo>
                    <a:pt x="849" y="389"/>
                  </a:lnTo>
                  <a:cubicBezTo>
                    <a:pt x="849" y="263"/>
                    <a:pt x="818" y="158"/>
                    <a:pt x="744" y="95"/>
                  </a:cubicBezTo>
                  <a:cubicBezTo>
                    <a:pt x="671" y="32"/>
                    <a:pt x="566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4;p35"/>
            <p:cNvSpPr/>
            <p:nvPr/>
          </p:nvSpPr>
          <p:spPr>
            <a:xfrm>
              <a:off x="5126175" y="843775"/>
              <a:ext cx="25975" cy="32000"/>
            </a:xfrm>
            <a:custGeom>
              <a:avLst/>
              <a:gdLst/>
              <a:ahLst/>
              <a:cxnLst/>
              <a:rect l="l" t="t" r="r" b="b"/>
              <a:pathLst>
                <a:path w="1039" h="1280" extrusionOk="0">
                  <a:moveTo>
                    <a:pt x="22" y="0"/>
                  </a:moveTo>
                  <a:lnTo>
                    <a:pt x="420" y="933"/>
                  </a:lnTo>
                  <a:lnTo>
                    <a:pt x="409" y="965"/>
                  </a:lnTo>
                  <a:cubicBezTo>
                    <a:pt x="388" y="1017"/>
                    <a:pt x="368" y="1049"/>
                    <a:pt x="336" y="1070"/>
                  </a:cubicBezTo>
                  <a:cubicBezTo>
                    <a:pt x="315" y="1091"/>
                    <a:pt x="284" y="1101"/>
                    <a:pt x="242" y="1101"/>
                  </a:cubicBezTo>
                  <a:cubicBezTo>
                    <a:pt x="221" y="1101"/>
                    <a:pt x="189" y="1091"/>
                    <a:pt x="158" y="1080"/>
                  </a:cubicBezTo>
                  <a:cubicBezTo>
                    <a:pt x="126" y="1070"/>
                    <a:pt x="105" y="1059"/>
                    <a:pt x="84" y="1038"/>
                  </a:cubicBezTo>
                  <a:lnTo>
                    <a:pt x="1" y="1195"/>
                  </a:lnTo>
                  <a:cubicBezTo>
                    <a:pt x="22" y="1227"/>
                    <a:pt x="64" y="1248"/>
                    <a:pt x="105" y="1258"/>
                  </a:cubicBezTo>
                  <a:cubicBezTo>
                    <a:pt x="158" y="1269"/>
                    <a:pt x="200" y="1279"/>
                    <a:pt x="242" y="1279"/>
                  </a:cubicBezTo>
                  <a:cubicBezTo>
                    <a:pt x="326" y="1279"/>
                    <a:pt x="399" y="1258"/>
                    <a:pt x="462" y="1216"/>
                  </a:cubicBezTo>
                  <a:cubicBezTo>
                    <a:pt x="514" y="1174"/>
                    <a:pt x="567" y="1101"/>
                    <a:pt x="609" y="1007"/>
                  </a:cubicBezTo>
                  <a:lnTo>
                    <a:pt x="1038" y="0"/>
                  </a:lnTo>
                  <a:lnTo>
                    <a:pt x="829" y="0"/>
                  </a:lnTo>
                  <a:lnTo>
                    <a:pt x="535" y="682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5;p35"/>
            <p:cNvSpPr/>
            <p:nvPr/>
          </p:nvSpPr>
          <p:spPr>
            <a:xfrm>
              <a:off x="5154475" y="834350"/>
              <a:ext cx="7100" cy="13375"/>
            </a:xfrm>
            <a:custGeom>
              <a:avLst/>
              <a:gdLst/>
              <a:ahLst/>
              <a:cxnLst/>
              <a:rect l="l" t="t" r="r" b="b"/>
              <a:pathLst>
                <a:path w="284" h="535" extrusionOk="0">
                  <a:moveTo>
                    <a:pt x="147" y="0"/>
                  </a:moveTo>
                  <a:cubicBezTo>
                    <a:pt x="106" y="0"/>
                    <a:pt x="74" y="11"/>
                    <a:pt x="43" y="42"/>
                  </a:cubicBezTo>
                  <a:cubicBezTo>
                    <a:pt x="22" y="63"/>
                    <a:pt x="1" y="94"/>
                    <a:pt x="1" y="136"/>
                  </a:cubicBezTo>
                  <a:cubicBezTo>
                    <a:pt x="1" y="168"/>
                    <a:pt x="11" y="199"/>
                    <a:pt x="22" y="220"/>
                  </a:cubicBezTo>
                  <a:cubicBezTo>
                    <a:pt x="43" y="241"/>
                    <a:pt x="64" y="262"/>
                    <a:pt x="85" y="273"/>
                  </a:cubicBezTo>
                  <a:lnTo>
                    <a:pt x="11" y="535"/>
                  </a:lnTo>
                  <a:lnTo>
                    <a:pt x="158" y="535"/>
                  </a:lnTo>
                  <a:lnTo>
                    <a:pt x="252" y="294"/>
                  </a:lnTo>
                  <a:cubicBezTo>
                    <a:pt x="263" y="252"/>
                    <a:pt x="273" y="220"/>
                    <a:pt x="284" y="199"/>
                  </a:cubicBezTo>
                  <a:cubicBezTo>
                    <a:pt x="284" y="178"/>
                    <a:pt x="284" y="157"/>
                    <a:pt x="284" y="136"/>
                  </a:cubicBezTo>
                  <a:cubicBezTo>
                    <a:pt x="284" y="94"/>
                    <a:pt x="273" y="63"/>
                    <a:pt x="242" y="42"/>
                  </a:cubicBezTo>
                  <a:cubicBezTo>
                    <a:pt x="221" y="11"/>
                    <a:pt x="189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6;p35"/>
            <p:cNvSpPr/>
            <p:nvPr/>
          </p:nvSpPr>
          <p:spPr>
            <a:xfrm>
              <a:off x="5163650" y="843500"/>
              <a:ext cx="20475" cy="23875"/>
            </a:xfrm>
            <a:custGeom>
              <a:avLst/>
              <a:gdLst/>
              <a:ahLst/>
              <a:cxnLst/>
              <a:rect l="l" t="t" r="r" b="b"/>
              <a:pathLst>
                <a:path w="819" h="955" extrusionOk="0">
                  <a:moveTo>
                    <a:pt x="430" y="1"/>
                  </a:moveTo>
                  <a:cubicBezTo>
                    <a:pt x="305" y="1"/>
                    <a:pt x="210" y="22"/>
                    <a:pt x="137" y="74"/>
                  </a:cubicBezTo>
                  <a:cubicBezTo>
                    <a:pt x="64" y="127"/>
                    <a:pt x="22" y="200"/>
                    <a:pt x="22" y="284"/>
                  </a:cubicBezTo>
                  <a:cubicBezTo>
                    <a:pt x="22" y="357"/>
                    <a:pt x="43" y="410"/>
                    <a:pt x="74" y="452"/>
                  </a:cubicBezTo>
                  <a:cubicBezTo>
                    <a:pt x="116" y="483"/>
                    <a:pt x="158" y="515"/>
                    <a:pt x="200" y="525"/>
                  </a:cubicBezTo>
                  <a:cubicBezTo>
                    <a:pt x="252" y="546"/>
                    <a:pt x="315" y="556"/>
                    <a:pt x="388" y="567"/>
                  </a:cubicBezTo>
                  <a:cubicBezTo>
                    <a:pt x="462" y="577"/>
                    <a:pt x="514" y="588"/>
                    <a:pt x="556" y="598"/>
                  </a:cubicBezTo>
                  <a:cubicBezTo>
                    <a:pt x="588" y="619"/>
                    <a:pt x="598" y="640"/>
                    <a:pt x="598" y="672"/>
                  </a:cubicBezTo>
                  <a:cubicBezTo>
                    <a:pt x="598" y="745"/>
                    <a:pt x="535" y="777"/>
                    <a:pt x="409" y="777"/>
                  </a:cubicBezTo>
                  <a:cubicBezTo>
                    <a:pt x="347" y="777"/>
                    <a:pt x="294" y="766"/>
                    <a:pt x="231" y="745"/>
                  </a:cubicBezTo>
                  <a:cubicBezTo>
                    <a:pt x="168" y="735"/>
                    <a:pt x="126" y="714"/>
                    <a:pt x="84" y="682"/>
                  </a:cubicBezTo>
                  <a:lnTo>
                    <a:pt x="1" y="850"/>
                  </a:lnTo>
                  <a:cubicBezTo>
                    <a:pt x="43" y="881"/>
                    <a:pt x="95" y="902"/>
                    <a:pt x="168" y="923"/>
                  </a:cubicBezTo>
                  <a:cubicBezTo>
                    <a:pt x="242" y="944"/>
                    <a:pt x="315" y="955"/>
                    <a:pt x="388" y="955"/>
                  </a:cubicBezTo>
                  <a:cubicBezTo>
                    <a:pt x="525" y="955"/>
                    <a:pt x="630" y="923"/>
                    <a:pt x="703" y="871"/>
                  </a:cubicBezTo>
                  <a:cubicBezTo>
                    <a:pt x="776" y="819"/>
                    <a:pt x="818" y="756"/>
                    <a:pt x="818" y="661"/>
                  </a:cubicBezTo>
                  <a:cubicBezTo>
                    <a:pt x="818" y="598"/>
                    <a:pt x="797" y="546"/>
                    <a:pt x="766" y="515"/>
                  </a:cubicBezTo>
                  <a:cubicBezTo>
                    <a:pt x="724" y="473"/>
                    <a:pt x="682" y="452"/>
                    <a:pt x="640" y="431"/>
                  </a:cubicBezTo>
                  <a:cubicBezTo>
                    <a:pt x="588" y="420"/>
                    <a:pt x="535" y="410"/>
                    <a:pt x="451" y="389"/>
                  </a:cubicBezTo>
                  <a:cubicBezTo>
                    <a:pt x="378" y="378"/>
                    <a:pt x="326" y="368"/>
                    <a:pt x="294" y="357"/>
                  </a:cubicBezTo>
                  <a:cubicBezTo>
                    <a:pt x="252" y="336"/>
                    <a:pt x="242" y="315"/>
                    <a:pt x="242" y="273"/>
                  </a:cubicBezTo>
                  <a:cubicBezTo>
                    <a:pt x="242" y="242"/>
                    <a:pt x="252" y="221"/>
                    <a:pt x="284" y="200"/>
                  </a:cubicBezTo>
                  <a:cubicBezTo>
                    <a:pt x="326" y="179"/>
                    <a:pt x="367" y="169"/>
                    <a:pt x="430" y="169"/>
                  </a:cubicBezTo>
                  <a:cubicBezTo>
                    <a:pt x="535" y="169"/>
                    <a:pt x="619" y="200"/>
                    <a:pt x="703" y="242"/>
                  </a:cubicBezTo>
                  <a:lnTo>
                    <a:pt x="787" y="74"/>
                  </a:lnTo>
                  <a:cubicBezTo>
                    <a:pt x="745" y="53"/>
                    <a:pt x="692" y="32"/>
                    <a:pt x="630" y="22"/>
                  </a:cubicBezTo>
                  <a:cubicBezTo>
                    <a:pt x="567" y="1"/>
                    <a:pt x="50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7;p35"/>
            <p:cNvSpPr/>
            <p:nvPr/>
          </p:nvSpPr>
          <p:spPr>
            <a:xfrm>
              <a:off x="5200875" y="843500"/>
              <a:ext cx="22825" cy="23625"/>
            </a:xfrm>
            <a:custGeom>
              <a:avLst/>
              <a:gdLst/>
              <a:ahLst/>
              <a:cxnLst/>
              <a:rect l="l" t="t" r="r" b="b"/>
              <a:pathLst>
                <a:path w="913" h="945" extrusionOk="0">
                  <a:moveTo>
                    <a:pt x="524" y="1"/>
                  </a:moveTo>
                  <a:cubicBezTo>
                    <a:pt x="461" y="1"/>
                    <a:pt x="398" y="11"/>
                    <a:pt x="336" y="32"/>
                  </a:cubicBezTo>
                  <a:cubicBezTo>
                    <a:pt x="283" y="53"/>
                    <a:pt x="241" y="85"/>
                    <a:pt x="199" y="127"/>
                  </a:cubicBezTo>
                  <a:lnTo>
                    <a:pt x="199" y="11"/>
                  </a:lnTo>
                  <a:lnTo>
                    <a:pt x="0" y="11"/>
                  </a:lnTo>
                  <a:lnTo>
                    <a:pt x="0" y="944"/>
                  </a:lnTo>
                  <a:lnTo>
                    <a:pt x="210" y="944"/>
                  </a:lnTo>
                  <a:lnTo>
                    <a:pt x="210" y="473"/>
                  </a:lnTo>
                  <a:cubicBezTo>
                    <a:pt x="210" y="378"/>
                    <a:pt x="241" y="305"/>
                    <a:pt x="283" y="263"/>
                  </a:cubicBezTo>
                  <a:cubicBezTo>
                    <a:pt x="336" y="211"/>
                    <a:pt x="398" y="190"/>
                    <a:pt x="472" y="190"/>
                  </a:cubicBezTo>
                  <a:cubicBezTo>
                    <a:pt x="545" y="190"/>
                    <a:pt x="598" y="211"/>
                    <a:pt x="640" y="252"/>
                  </a:cubicBezTo>
                  <a:cubicBezTo>
                    <a:pt x="681" y="294"/>
                    <a:pt x="692" y="357"/>
                    <a:pt x="692" y="431"/>
                  </a:cubicBezTo>
                  <a:lnTo>
                    <a:pt x="692" y="944"/>
                  </a:lnTo>
                  <a:lnTo>
                    <a:pt x="912" y="944"/>
                  </a:lnTo>
                  <a:lnTo>
                    <a:pt x="912" y="410"/>
                  </a:lnTo>
                  <a:cubicBezTo>
                    <a:pt x="912" y="273"/>
                    <a:pt x="881" y="169"/>
                    <a:pt x="807" y="95"/>
                  </a:cubicBezTo>
                  <a:cubicBezTo>
                    <a:pt x="734" y="32"/>
                    <a:pt x="640" y="1"/>
                    <a:pt x="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8;p35"/>
            <p:cNvSpPr/>
            <p:nvPr/>
          </p:nvSpPr>
          <p:spPr>
            <a:xfrm>
              <a:off x="5229950" y="833300"/>
              <a:ext cx="7100" cy="33825"/>
            </a:xfrm>
            <a:custGeom>
              <a:avLst/>
              <a:gdLst/>
              <a:ahLst/>
              <a:cxnLst/>
              <a:rect l="l" t="t" r="r" b="b"/>
              <a:pathLst>
                <a:path w="284" h="1353" extrusionOk="0">
                  <a:moveTo>
                    <a:pt x="137" y="0"/>
                  </a:moveTo>
                  <a:cubicBezTo>
                    <a:pt x="95" y="0"/>
                    <a:pt x="64" y="11"/>
                    <a:pt x="43" y="42"/>
                  </a:cubicBezTo>
                  <a:cubicBezTo>
                    <a:pt x="11" y="63"/>
                    <a:pt x="1" y="94"/>
                    <a:pt x="1" y="126"/>
                  </a:cubicBezTo>
                  <a:cubicBezTo>
                    <a:pt x="1" y="168"/>
                    <a:pt x="11" y="199"/>
                    <a:pt x="43" y="220"/>
                  </a:cubicBezTo>
                  <a:cubicBezTo>
                    <a:pt x="64" y="252"/>
                    <a:pt x="95" y="262"/>
                    <a:pt x="137" y="262"/>
                  </a:cubicBezTo>
                  <a:cubicBezTo>
                    <a:pt x="179" y="262"/>
                    <a:pt x="210" y="252"/>
                    <a:pt x="242" y="220"/>
                  </a:cubicBezTo>
                  <a:cubicBezTo>
                    <a:pt x="263" y="199"/>
                    <a:pt x="284" y="168"/>
                    <a:pt x="284" y="126"/>
                  </a:cubicBezTo>
                  <a:cubicBezTo>
                    <a:pt x="284" y="94"/>
                    <a:pt x="263" y="63"/>
                    <a:pt x="242" y="32"/>
                  </a:cubicBezTo>
                  <a:cubicBezTo>
                    <a:pt x="210" y="11"/>
                    <a:pt x="179" y="0"/>
                    <a:pt x="137" y="0"/>
                  </a:cubicBezTo>
                  <a:close/>
                  <a:moveTo>
                    <a:pt x="32" y="419"/>
                  </a:moveTo>
                  <a:lnTo>
                    <a:pt x="32" y="1352"/>
                  </a:lnTo>
                  <a:lnTo>
                    <a:pt x="252" y="1352"/>
                  </a:lnTo>
                  <a:lnTo>
                    <a:pt x="252" y="4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9;p35"/>
            <p:cNvSpPr/>
            <p:nvPr/>
          </p:nvSpPr>
          <p:spPr>
            <a:xfrm>
              <a:off x="5241475" y="843500"/>
              <a:ext cx="24925" cy="32275"/>
            </a:xfrm>
            <a:custGeom>
              <a:avLst/>
              <a:gdLst/>
              <a:ahLst/>
              <a:cxnLst/>
              <a:rect l="l" t="t" r="r" b="b"/>
              <a:pathLst>
                <a:path w="997" h="1291" extrusionOk="0">
                  <a:moveTo>
                    <a:pt x="504" y="179"/>
                  </a:moveTo>
                  <a:cubicBezTo>
                    <a:pt x="588" y="179"/>
                    <a:pt x="651" y="211"/>
                    <a:pt x="703" y="252"/>
                  </a:cubicBezTo>
                  <a:cubicBezTo>
                    <a:pt x="756" y="305"/>
                    <a:pt x="787" y="368"/>
                    <a:pt x="787" y="441"/>
                  </a:cubicBezTo>
                  <a:cubicBezTo>
                    <a:pt x="787" y="525"/>
                    <a:pt x="756" y="588"/>
                    <a:pt x="703" y="640"/>
                  </a:cubicBezTo>
                  <a:cubicBezTo>
                    <a:pt x="651" y="693"/>
                    <a:pt x="588" y="714"/>
                    <a:pt x="504" y="714"/>
                  </a:cubicBezTo>
                  <a:cubicBezTo>
                    <a:pt x="420" y="714"/>
                    <a:pt x="347" y="693"/>
                    <a:pt x="294" y="640"/>
                  </a:cubicBezTo>
                  <a:cubicBezTo>
                    <a:pt x="242" y="588"/>
                    <a:pt x="221" y="525"/>
                    <a:pt x="221" y="441"/>
                  </a:cubicBezTo>
                  <a:cubicBezTo>
                    <a:pt x="221" y="368"/>
                    <a:pt x="242" y="305"/>
                    <a:pt x="294" y="252"/>
                  </a:cubicBezTo>
                  <a:cubicBezTo>
                    <a:pt x="347" y="211"/>
                    <a:pt x="420" y="179"/>
                    <a:pt x="504" y="179"/>
                  </a:cubicBezTo>
                  <a:close/>
                  <a:moveTo>
                    <a:pt x="473" y="1"/>
                  </a:moveTo>
                  <a:cubicBezTo>
                    <a:pt x="378" y="1"/>
                    <a:pt x="305" y="11"/>
                    <a:pt x="231" y="53"/>
                  </a:cubicBezTo>
                  <a:cubicBezTo>
                    <a:pt x="158" y="95"/>
                    <a:pt x="95" y="148"/>
                    <a:pt x="64" y="211"/>
                  </a:cubicBezTo>
                  <a:cubicBezTo>
                    <a:pt x="22" y="284"/>
                    <a:pt x="1" y="357"/>
                    <a:pt x="1" y="441"/>
                  </a:cubicBezTo>
                  <a:cubicBezTo>
                    <a:pt x="1" y="536"/>
                    <a:pt x="22" y="609"/>
                    <a:pt x="64" y="682"/>
                  </a:cubicBezTo>
                  <a:cubicBezTo>
                    <a:pt x="95" y="756"/>
                    <a:pt x="158" y="808"/>
                    <a:pt x="231" y="839"/>
                  </a:cubicBezTo>
                  <a:cubicBezTo>
                    <a:pt x="305" y="881"/>
                    <a:pt x="378" y="902"/>
                    <a:pt x="473" y="902"/>
                  </a:cubicBezTo>
                  <a:cubicBezTo>
                    <a:pt x="535" y="902"/>
                    <a:pt x="588" y="892"/>
                    <a:pt x="640" y="871"/>
                  </a:cubicBezTo>
                  <a:cubicBezTo>
                    <a:pt x="703" y="850"/>
                    <a:pt x="745" y="819"/>
                    <a:pt x="777" y="777"/>
                  </a:cubicBezTo>
                  <a:lnTo>
                    <a:pt x="777" y="819"/>
                  </a:lnTo>
                  <a:cubicBezTo>
                    <a:pt x="777" y="923"/>
                    <a:pt x="756" y="986"/>
                    <a:pt x="714" y="1039"/>
                  </a:cubicBezTo>
                  <a:cubicBezTo>
                    <a:pt x="661" y="1081"/>
                    <a:pt x="588" y="1102"/>
                    <a:pt x="483" y="1102"/>
                  </a:cubicBezTo>
                  <a:cubicBezTo>
                    <a:pt x="420" y="1102"/>
                    <a:pt x="357" y="1091"/>
                    <a:pt x="294" y="1081"/>
                  </a:cubicBezTo>
                  <a:cubicBezTo>
                    <a:pt x="231" y="1060"/>
                    <a:pt x="179" y="1028"/>
                    <a:pt x="137" y="997"/>
                  </a:cubicBezTo>
                  <a:lnTo>
                    <a:pt x="43" y="1154"/>
                  </a:lnTo>
                  <a:cubicBezTo>
                    <a:pt x="95" y="1206"/>
                    <a:pt x="158" y="1238"/>
                    <a:pt x="242" y="1259"/>
                  </a:cubicBezTo>
                  <a:cubicBezTo>
                    <a:pt x="326" y="1280"/>
                    <a:pt x="410" y="1290"/>
                    <a:pt x="494" y="1290"/>
                  </a:cubicBezTo>
                  <a:cubicBezTo>
                    <a:pt x="829" y="1290"/>
                    <a:pt x="997" y="1123"/>
                    <a:pt x="997" y="798"/>
                  </a:cubicBezTo>
                  <a:lnTo>
                    <a:pt x="997" y="11"/>
                  </a:lnTo>
                  <a:lnTo>
                    <a:pt x="787" y="11"/>
                  </a:lnTo>
                  <a:lnTo>
                    <a:pt x="787" y="127"/>
                  </a:lnTo>
                  <a:cubicBezTo>
                    <a:pt x="756" y="85"/>
                    <a:pt x="703" y="53"/>
                    <a:pt x="651" y="32"/>
                  </a:cubicBezTo>
                  <a:cubicBezTo>
                    <a:pt x="598" y="11"/>
                    <a:pt x="535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0;p35"/>
            <p:cNvSpPr/>
            <p:nvPr/>
          </p:nvSpPr>
          <p:spPr>
            <a:xfrm>
              <a:off x="5273725" y="834600"/>
              <a:ext cx="22825" cy="32525"/>
            </a:xfrm>
            <a:custGeom>
              <a:avLst/>
              <a:gdLst/>
              <a:ahLst/>
              <a:cxnLst/>
              <a:rect l="l" t="t" r="r" b="b"/>
              <a:pathLst>
                <a:path w="913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210" y="1300"/>
                  </a:lnTo>
                  <a:lnTo>
                    <a:pt x="210" y="829"/>
                  </a:lnTo>
                  <a:cubicBezTo>
                    <a:pt x="210" y="734"/>
                    <a:pt x="241" y="661"/>
                    <a:pt x="283" y="619"/>
                  </a:cubicBezTo>
                  <a:cubicBezTo>
                    <a:pt x="336" y="567"/>
                    <a:pt x="399" y="546"/>
                    <a:pt x="472" y="546"/>
                  </a:cubicBezTo>
                  <a:cubicBezTo>
                    <a:pt x="545" y="546"/>
                    <a:pt x="598" y="567"/>
                    <a:pt x="640" y="608"/>
                  </a:cubicBezTo>
                  <a:cubicBezTo>
                    <a:pt x="682" y="650"/>
                    <a:pt x="692" y="713"/>
                    <a:pt x="692" y="787"/>
                  </a:cubicBezTo>
                  <a:lnTo>
                    <a:pt x="692" y="1300"/>
                  </a:lnTo>
                  <a:lnTo>
                    <a:pt x="912" y="1300"/>
                  </a:lnTo>
                  <a:lnTo>
                    <a:pt x="912" y="766"/>
                  </a:lnTo>
                  <a:cubicBezTo>
                    <a:pt x="912" y="629"/>
                    <a:pt x="881" y="525"/>
                    <a:pt x="807" y="451"/>
                  </a:cubicBezTo>
                  <a:cubicBezTo>
                    <a:pt x="734" y="388"/>
                    <a:pt x="640" y="357"/>
                    <a:pt x="524" y="357"/>
                  </a:cubicBezTo>
                  <a:cubicBezTo>
                    <a:pt x="461" y="357"/>
                    <a:pt x="399" y="367"/>
                    <a:pt x="346" y="388"/>
                  </a:cubicBezTo>
                  <a:cubicBezTo>
                    <a:pt x="294" y="399"/>
                    <a:pt x="252" y="430"/>
                    <a:pt x="210" y="47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1;p35"/>
            <p:cNvSpPr/>
            <p:nvPr/>
          </p:nvSpPr>
          <p:spPr>
            <a:xfrm>
              <a:off x="5300450" y="838525"/>
              <a:ext cx="17050" cy="28850"/>
            </a:xfrm>
            <a:custGeom>
              <a:avLst/>
              <a:gdLst/>
              <a:ahLst/>
              <a:cxnLst/>
              <a:rect l="l" t="t" r="r" b="b"/>
              <a:pathLst>
                <a:path w="682" h="1154" extrusionOk="0">
                  <a:moveTo>
                    <a:pt x="158" y="1"/>
                  </a:moveTo>
                  <a:lnTo>
                    <a:pt x="158" y="210"/>
                  </a:lnTo>
                  <a:lnTo>
                    <a:pt x="0" y="210"/>
                  </a:lnTo>
                  <a:lnTo>
                    <a:pt x="0" y="389"/>
                  </a:lnTo>
                  <a:lnTo>
                    <a:pt x="158" y="389"/>
                  </a:lnTo>
                  <a:lnTo>
                    <a:pt x="158" y="839"/>
                  </a:lnTo>
                  <a:cubicBezTo>
                    <a:pt x="158" y="944"/>
                    <a:pt x="179" y="1018"/>
                    <a:pt x="242" y="1070"/>
                  </a:cubicBezTo>
                  <a:cubicBezTo>
                    <a:pt x="294" y="1122"/>
                    <a:pt x="367" y="1154"/>
                    <a:pt x="472" y="1154"/>
                  </a:cubicBezTo>
                  <a:cubicBezTo>
                    <a:pt x="514" y="1154"/>
                    <a:pt x="556" y="1143"/>
                    <a:pt x="587" y="1133"/>
                  </a:cubicBezTo>
                  <a:cubicBezTo>
                    <a:pt x="629" y="1122"/>
                    <a:pt x="661" y="1112"/>
                    <a:pt x="682" y="1091"/>
                  </a:cubicBezTo>
                  <a:lnTo>
                    <a:pt x="619" y="934"/>
                  </a:lnTo>
                  <a:cubicBezTo>
                    <a:pt x="587" y="955"/>
                    <a:pt x="546" y="976"/>
                    <a:pt x="504" y="976"/>
                  </a:cubicBezTo>
                  <a:cubicBezTo>
                    <a:pt x="462" y="976"/>
                    <a:pt x="430" y="955"/>
                    <a:pt x="409" y="934"/>
                  </a:cubicBezTo>
                  <a:cubicBezTo>
                    <a:pt x="378" y="913"/>
                    <a:pt x="367" y="881"/>
                    <a:pt x="367" y="829"/>
                  </a:cubicBezTo>
                  <a:lnTo>
                    <a:pt x="367" y="389"/>
                  </a:lnTo>
                  <a:lnTo>
                    <a:pt x="619" y="389"/>
                  </a:lnTo>
                  <a:lnTo>
                    <a:pt x="619" y="210"/>
                  </a:lnTo>
                  <a:lnTo>
                    <a:pt x="367" y="21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2;p35"/>
            <p:cNvSpPr/>
            <p:nvPr/>
          </p:nvSpPr>
          <p:spPr>
            <a:xfrm>
              <a:off x="4766625" y="1325175"/>
              <a:ext cx="764450" cy="809775"/>
            </a:xfrm>
            <a:custGeom>
              <a:avLst/>
              <a:gdLst/>
              <a:ahLst/>
              <a:cxnLst/>
              <a:rect l="l" t="t" r="r" b="b"/>
              <a:pathLst>
                <a:path w="30578" h="32391" extrusionOk="0">
                  <a:moveTo>
                    <a:pt x="2548" y="0"/>
                  </a:moveTo>
                  <a:cubicBezTo>
                    <a:pt x="1143" y="0"/>
                    <a:pt x="1" y="923"/>
                    <a:pt x="1" y="2055"/>
                  </a:cubicBezTo>
                  <a:lnTo>
                    <a:pt x="1" y="30221"/>
                  </a:lnTo>
                  <a:cubicBezTo>
                    <a:pt x="1" y="31426"/>
                    <a:pt x="1196" y="32391"/>
                    <a:pt x="2684" y="32391"/>
                  </a:cubicBezTo>
                  <a:lnTo>
                    <a:pt x="27894" y="32391"/>
                  </a:lnTo>
                  <a:cubicBezTo>
                    <a:pt x="29372" y="32391"/>
                    <a:pt x="30578" y="31426"/>
                    <a:pt x="30578" y="30221"/>
                  </a:cubicBezTo>
                  <a:lnTo>
                    <a:pt x="30578" y="2055"/>
                  </a:lnTo>
                  <a:cubicBezTo>
                    <a:pt x="30578" y="923"/>
                    <a:pt x="29435" y="0"/>
                    <a:pt x="28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3;p35"/>
            <p:cNvSpPr/>
            <p:nvPr/>
          </p:nvSpPr>
          <p:spPr>
            <a:xfrm>
              <a:off x="4766625" y="1325175"/>
              <a:ext cx="764450" cy="809775"/>
            </a:xfrm>
            <a:custGeom>
              <a:avLst/>
              <a:gdLst/>
              <a:ahLst/>
              <a:cxnLst/>
              <a:rect l="l" t="t" r="r" b="b"/>
              <a:pathLst>
                <a:path w="30578" h="32391" fill="none" extrusionOk="0">
                  <a:moveTo>
                    <a:pt x="1" y="2055"/>
                  </a:moveTo>
                  <a:lnTo>
                    <a:pt x="1" y="30221"/>
                  </a:lnTo>
                  <a:cubicBezTo>
                    <a:pt x="1" y="31426"/>
                    <a:pt x="1196" y="32391"/>
                    <a:pt x="2684" y="32391"/>
                  </a:cubicBezTo>
                  <a:lnTo>
                    <a:pt x="27894" y="32391"/>
                  </a:lnTo>
                  <a:cubicBezTo>
                    <a:pt x="29372" y="32391"/>
                    <a:pt x="30578" y="31426"/>
                    <a:pt x="30578" y="30221"/>
                  </a:cubicBezTo>
                  <a:lnTo>
                    <a:pt x="30578" y="2055"/>
                  </a:lnTo>
                  <a:cubicBezTo>
                    <a:pt x="30578" y="923"/>
                    <a:pt x="29435" y="0"/>
                    <a:pt x="28031" y="0"/>
                  </a:cubicBezTo>
                  <a:lnTo>
                    <a:pt x="2548" y="0"/>
                  </a:lnTo>
                  <a:cubicBezTo>
                    <a:pt x="1143" y="0"/>
                    <a:pt x="1" y="923"/>
                    <a:pt x="1" y="20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4;p35"/>
            <p:cNvSpPr/>
            <p:nvPr/>
          </p:nvSpPr>
          <p:spPr>
            <a:xfrm>
              <a:off x="4861750" y="1432625"/>
              <a:ext cx="275975" cy="275975"/>
            </a:xfrm>
            <a:custGeom>
              <a:avLst/>
              <a:gdLst/>
              <a:ahLst/>
              <a:cxnLst/>
              <a:rect l="l" t="t" r="r" b="b"/>
              <a:pathLst>
                <a:path w="11039" h="11039" fill="none" extrusionOk="0">
                  <a:moveTo>
                    <a:pt x="11039" y="5514"/>
                  </a:moveTo>
                  <a:cubicBezTo>
                    <a:pt x="11039" y="8564"/>
                    <a:pt x="8565" y="11038"/>
                    <a:pt x="5525" y="11038"/>
                  </a:cubicBezTo>
                  <a:cubicBezTo>
                    <a:pt x="2475" y="11038"/>
                    <a:pt x="1" y="8564"/>
                    <a:pt x="1" y="5514"/>
                  </a:cubicBezTo>
                  <a:cubicBezTo>
                    <a:pt x="1" y="2474"/>
                    <a:pt x="2475" y="0"/>
                    <a:pt x="5525" y="0"/>
                  </a:cubicBezTo>
                  <a:cubicBezTo>
                    <a:pt x="8565" y="0"/>
                    <a:pt x="11039" y="2474"/>
                    <a:pt x="11039" y="5514"/>
                  </a:cubicBezTo>
                  <a:close/>
                </a:path>
              </a:pathLst>
            </a:custGeom>
            <a:noFill/>
            <a:ln w="87275" cap="flat" cmpd="sng">
              <a:solidFill>
                <a:schemeClr val="l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5;p35"/>
            <p:cNvSpPr/>
            <p:nvPr/>
          </p:nvSpPr>
          <p:spPr>
            <a:xfrm>
              <a:off x="4999875" y="1432625"/>
              <a:ext cx="137850" cy="275975"/>
            </a:xfrm>
            <a:custGeom>
              <a:avLst/>
              <a:gdLst/>
              <a:ahLst/>
              <a:cxnLst/>
              <a:rect l="l" t="t" r="r" b="b"/>
              <a:pathLst>
                <a:path w="5514" h="11039" fill="none" extrusionOk="0">
                  <a:moveTo>
                    <a:pt x="0" y="0"/>
                  </a:moveTo>
                  <a:cubicBezTo>
                    <a:pt x="3040" y="0"/>
                    <a:pt x="5514" y="2474"/>
                    <a:pt x="5514" y="5514"/>
                  </a:cubicBezTo>
                  <a:cubicBezTo>
                    <a:pt x="5514" y="8564"/>
                    <a:pt x="3040" y="11038"/>
                    <a:pt x="0" y="11038"/>
                  </a:cubicBezTo>
                </a:path>
              </a:pathLst>
            </a:custGeom>
            <a:noFill/>
            <a:ln w="872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6;p35"/>
            <p:cNvSpPr/>
            <p:nvPr/>
          </p:nvSpPr>
          <p:spPr>
            <a:xfrm>
              <a:off x="4861750" y="1432625"/>
              <a:ext cx="138150" cy="137850"/>
            </a:xfrm>
            <a:custGeom>
              <a:avLst/>
              <a:gdLst/>
              <a:ahLst/>
              <a:cxnLst/>
              <a:rect l="l" t="t" r="r" b="b"/>
              <a:pathLst>
                <a:path w="5526" h="5514" fill="none" extrusionOk="0">
                  <a:moveTo>
                    <a:pt x="1" y="5514"/>
                  </a:moveTo>
                  <a:cubicBezTo>
                    <a:pt x="1" y="2474"/>
                    <a:pt x="2475" y="0"/>
                    <a:pt x="5525" y="0"/>
                  </a:cubicBezTo>
                </a:path>
              </a:pathLst>
            </a:custGeom>
            <a:solidFill>
              <a:schemeClr val="accent5"/>
            </a:solidFill>
            <a:ln w="872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67;p35"/>
            <p:cNvSpPr/>
            <p:nvPr/>
          </p:nvSpPr>
          <p:spPr>
            <a:xfrm>
              <a:off x="4902650" y="1668725"/>
              <a:ext cx="166150" cy="39875"/>
            </a:xfrm>
            <a:custGeom>
              <a:avLst/>
              <a:gdLst/>
              <a:ahLst/>
              <a:cxnLst/>
              <a:rect l="l" t="t" r="r" b="b"/>
              <a:pathLst>
                <a:path w="6646" h="1595" fill="none" extrusionOk="0">
                  <a:moveTo>
                    <a:pt x="6646" y="850"/>
                  </a:moveTo>
                  <a:cubicBezTo>
                    <a:pt x="5839" y="1322"/>
                    <a:pt x="4895" y="1594"/>
                    <a:pt x="3889" y="1594"/>
                  </a:cubicBezTo>
                  <a:cubicBezTo>
                    <a:pt x="2369" y="1594"/>
                    <a:pt x="1006" y="986"/>
                    <a:pt x="0" y="1"/>
                  </a:cubicBezTo>
                </a:path>
              </a:pathLst>
            </a:custGeom>
            <a:noFill/>
            <a:ln w="872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8;p35"/>
            <p:cNvSpPr/>
            <p:nvPr/>
          </p:nvSpPr>
          <p:spPr>
            <a:xfrm>
              <a:off x="4935650" y="1545300"/>
              <a:ext cx="33050" cy="53750"/>
            </a:xfrm>
            <a:custGeom>
              <a:avLst/>
              <a:gdLst/>
              <a:ahLst/>
              <a:cxnLst/>
              <a:rect l="l" t="t" r="r" b="b"/>
              <a:pathLst>
                <a:path w="1322" h="2150" extrusionOk="0">
                  <a:moveTo>
                    <a:pt x="640" y="1133"/>
                  </a:moveTo>
                  <a:cubicBezTo>
                    <a:pt x="724" y="1133"/>
                    <a:pt x="808" y="1122"/>
                    <a:pt x="871" y="1091"/>
                  </a:cubicBezTo>
                  <a:cubicBezTo>
                    <a:pt x="944" y="1059"/>
                    <a:pt x="997" y="1028"/>
                    <a:pt x="1039" y="975"/>
                  </a:cubicBezTo>
                  <a:cubicBezTo>
                    <a:pt x="1091" y="934"/>
                    <a:pt x="1123" y="881"/>
                    <a:pt x="1144" y="818"/>
                  </a:cubicBezTo>
                  <a:cubicBezTo>
                    <a:pt x="1164" y="766"/>
                    <a:pt x="1185" y="703"/>
                    <a:pt x="1185" y="640"/>
                  </a:cubicBezTo>
                  <a:cubicBezTo>
                    <a:pt x="1185" y="567"/>
                    <a:pt x="1164" y="493"/>
                    <a:pt x="1144" y="430"/>
                  </a:cubicBezTo>
                  <a:cubicBezTo>
                    <a:pt x="1123" y="367"/>
                    <a:pt x="1081" y="315"/>
                    <a:pt x="1039" y="263"/>
                  </a:cubicBezTo>
                  <a:cubicBezTo>
                    <a:pt x="997" y="221"/>
                    <a:pt x="944" y="189"/>
                    <a:pt x="881" y="158"/>
                  </a:cubicBezTo>
                  <a:cubicBezTo>
                    <a:pt x="819" y="137"/>
                    <a:pt x="745" y="126"/>
                    <a:pt x="682" y="126"/>
                  </a:cubicBezTo>
                  <a:cubicBezTo>
                    <a:pt x="598" y="126"/>
                    <a:pt x="525" y="137"/>
                    <a:pt x="462" y="158"/>
                  </a:cubicBezTo>
                  <a:cubicBezTo>
                    <a:pt x="399" y="189"/>
                    <a:pt x="336" y="221"/>
                    <a:pt x="294" y="263"/>
                  </a:cubicBezTo>
                  <a:cubicBezTo>
                    <a:pt x="253" y="315"/>
                    <a:pt x="211" y="367"/>
                    <a:pt x="190" y="430"/>
                  </a:cubicBezTo>
                  <a:cubicBezTo>
                    <a:pt x="158" y="493"/>
                    <a:pt x="148" y="556"/>
                    <a:pt x="148" y="630"/>
                  </a:cubicBezTo>
                  <a:cubicBezTo>
                    <a:pt x="148" y="713"/>
                    <a:pt x="158" y="776"/>
                    <a:pt x="179" y="839"/>
                  </a:cubicBezTo>
                  <a:cubicBezTo>
                    <a:pt x="211" y="902"/>
                    <a:pt x="242" y="954"/>
                    <a:pt x="284" y="996"/>
                  </a:cubicBezTo>
                  <a:cubicBezTo>
                    <a:pt x="326" y="1049"/>
                    <a:pt x="378" y="1080"/>
                    <a:pt x="441" y="1101"/>
                  </a:cubicBezTo>
                  <a:cubicBezTo>
                    <a:pt x="504" y="1122"/>
                    <a:pt x="567" y="1133"/>
                    <a:pt x="640" y="1133"/>
                  </a:cubicBezTo>
                  <a:close/>
                  <a:moveTo>
                    <a:pt x="923" y="1269"/>
                  </a:moveTo>
                  <a:cubicBezTo>
                    <a:pt x="955" y="1227"/>
                    <a:pt x="986" y="1185"/>
                    <a:pt x="1007" y="1154"/>
                  </a:cubicBezTo>
                  <a:cubicBezTo>
                    <a:pt x="1039" y="1112"/>
                    <a:pt x="1060" y="1080"/>
                    <a:pt x="1081" y="1038"/>
                  </a:cubicBezTo>
                  <a:cubicBezTo>
                    <a:pt x="1028" y="1112"/>
                    <a:pt x="955" y="1154"/>
                    <a:pt x="871" y="1196"/>
                  </a:cubicBezTo>
                  <a:cubicBezTo>
                    <a:pt x="787" y="1227"/>
                    <a:pt x="703" y="1248"/>
                    <a:pt x="609" y="1248"/>
                  </a:cubicBezTo>
                  <a:cubicBezTo>
                    <a:pt x="515" y="1248"/>
                    <a:pt x="441" y="1227"/>
                    <a:pt x="368" y="1206"/>
                  </a:cubicBezTo>
                  <a:cubicBezTo>
                    <a:pt x="294" y="1175"/>
                    <a:pt x="232" y="1133"/>
                    <a:pt x="179" y="1080"/>
                  </a:cubicBezTo>
                  <a:cubicBezTo>
                    <a:pt x="116" y="1028"/>
                    <a:pt x="74" y="965"/>
                    <a:pt x="53" y="892"/>
                  </a:cubicBezTo>
                  <a:cubicBezTo>
                    <a:pt x="22" y="818"/>
                    <a:pt x="1" y="734"/>
                    <a:pt x="1" y="640"/>
                  </a:cubicBezTo>
                  <a:cubicBezTo>
                    <a:pt x="1" y="546"/>
                    <a:pt x="22" y="462"/>
                    <a:pt x="53" y="388"/>
                  </a:cubicBezTo>
                  <a:cubicBezTo>
                    <a:pt x="85" y="315"/>
                    <a:pt x="137" y="242"/>
                    <a:pt x="200" y="189"/>
                  </a:cubicBezTo>
                  <a:cubicBezTo>
                    <a:pt x="253" y="126"/>
                    <a:pt x="326" y="84"/>
                    <a:pt x="410" y="53"/>
                  </a:cubicBezTo>
                  <a:cubicBezTo>
                    <a:pt x="494" y="22"/>
                    <a:pt x="577" y="1"/>
                    <a:pt x="682" y="1"/>
                  </a:cubicBezTo>
                  <a:cubicBezTo>
                    <a:pt x="777" y="1"/>
                    <a:pt x="860" y="22"/>
                    <a:pt x="934" y="53"/>
                  </a:cubicBezTo>
                  <a:cubicBezTo>
                    <a:pt x="1018" y="84"/>
                    <a:pt x="1081" y="126"/>
                    <a:pt x="1144" y="189"/>
                  </a:cubicBezTo>
                  <a:cubicBezTo>
                    <a:pt x="1196" y="242"/>
                    <a:pt x="1238" y="315"/>
                    <a:pt x="1269" y="399"/>
                  </a:cubicBezTo>
                  <a:cubicBezTo>
                    <a:pt x="1301" y="483"/>
                    <a:pt x="1322" y="567"/>
                    <a:pt x="1322" y="671"/>
                  </a:cubicBezTo>
                  <a:cubicBezTo>
                    <a:pt x="1322" y="724"/>
                    <a:pt x="1311" y="776"/>
                    <a:pt x="1301" y="829"/>
                  </a:cubicBezTo>
                  <a:cubicBezTo>
                    <a:pt x="1290" y="881"/>
                    <a:pt x="1269" y="923"/>
                    <a:pt x="1248" y="975"/>
                  </a:cubicBezTo>
                  <a:cubicBezTo>
                    <a:pt x="1227" y="1028"/>
                    <a:pt x="1196" y="1080"/>
                    <a:pt x="1164" y="1133"/>
                  </a:cubicBezTo>
                  <a:cubicBezTo>
                    <a:pt x="1133" y="1185"/>
                    <a:pt x="1102" y="1237"/>
                    <a:pt x="1060" y="1300"/>
                  </a:cubicBezTo>
                  <a:lnTo>
                    <a:pt x="504" y="2118"/>
                  </a:lnTo>
                  <a:cubicBezTo>
                    <a:pt x="494" y="2139"/>
                    <a:pt x="462" y="2149"/>
                    <a:pt x="431" y="2149"/>
                  </a:cubicBezTo>
                  <a:lnTo>
                    <a:pt x="305" y="21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9;p35"/>
            <p:cNvSpPr/>
            <p:nvPr/>
          </p:nvSpPr>
          <p:spPr>
            <a:xfrm>
              <a:off x="4977075" y="1545300"/>
              <a:ext cx="38025" cy="54275"/>
            </a:xfrm>
            <a:custGeom>
              <a:avLst/>
              <a:gdLst/>
              <a:ahLst/>
              <a:cxnLst/>
              <a:rect l="l" t="t" r="r" b="b"/>
              <a:pathLst>
                <a:path w="1521" h="2171" extrusionOk="0">
                  <a:moveTo>
                    <a:pt x="1363" y="1091"/>
                  </a:moveTo>
                  <a:cubicBezTo>
                    <a:pt x="1363" y="913"/>
                    <a:pt x="1352" y="766"/>
                    <a:pt x="1321" y="650"/>
                  </a:cubicBezTo>
                  <a:cubicBezTo>
                    <a:pt x="1279" y="525"/>
                    <a:pt x="1237" y="430"/>
                    <a:pt x="1185" y="346"/>
                  </a:cubicBezTo>
                  <a:cubicBezTo>
                    <a:pt x="1132" y="273"/>
                    <a:pt x="1059" y="210"/>
                    <a:pt x="985" y="179"/>
                  </a:cubicBezTo>
                  <a:cubicBezTo>
                    <a:pt x="912" y="147"/>
                    <a:pt x="839" y="126"/>
                    <a:pt x="755" y="126"/>
                  </a:cubicBezTo>
                  <a:cubicBezTo>
                    <a:pt x="671" y="126"/>
                    <a:pt x="598" y="147"/>
                    <a:pt x="524" y="179"/>
                  </a:cubicBezTo>
                  <a:cubicBezTo>
                    <a:pt x="451" y="210"/>
                    <a:pt x="378" y="273"/>
                    <a:pt x="325" y="346"/>
                  </a:cubicBezTo>
                  <a:cubicBezTo>
                    <a:pt x="273" y="430"/>
                    <a:pt x="231" y="525"/>
                    <a:pt x="189" y="650"/>
                  </a:cubicBezTo>
                  <a:cubicBezTo>
                    <a:pt x="157" y="766"/>
                    <a:pt x="147" y="913"/>
                    <a:pt x="147" y="1091"/>
                  </a:cubicBezTo>
                  <a:cubicBezTo>
                    <a:pt x="147" y="1258"/>
                    <a:pt x="157" y="1405"/>
                    <a:pt x="189" y="1531"/>
                  </a:cubicBezTo>
                  <a:cubicBezTo>
                    <a:pt x="231" y="1646"/>
                    <a:pt x="273" y="1751"/>
                    <a:pt x="325" y="1825"/>
                  </a:cubicBezTo>
                  <a:cubicBezTo>
                    <a:pt x="378" y="1908"/>
                    <a:pt x="451" y="1961"/>
                    <a:pt x="524" y="1992"/>
                  </a:cubicBezTo>
                  <a:cubicBezTo>
                    <a:pt x="598" y="2034"/>
                    <a:pt x="671" y="2045"/>
                    <a:pt x="755" y="2045"/>
                  </a:cubicBezTo>
                  <a:cubicBezTo>
                    <a:pt x="839" y="2045"/>
                    <a:pt x="912" y="2034"/>
                    <a:pt x="985" y="1992"/>
                  </a:cubicBezTo>
                  <a:cubicBezTo>
                    <a:pt x="1059" y="1961"/>
                    <a:pt x="1132" y="1908"/>
                    <a:pt x="1185" y="1825"/>
                  </a:cubicBezTo>
                  <a:cubicBezTo>
                    <a:pt x="1237" y="1751"/>
                    <a:pt x="1279" y="1646"/>
                    <a:pt x="1321" y="1531"/>
                  </a:cubicBezTo>
                  <a:cubicBezTo>
                    <a:pt x="1352" y="1405"/>
                    <a:pt x="1363" y="1258"/>
                    <a:pt x="1363" y="1091"/>
                  </a:cubicBezTo>
                  <a:close/>
                  <a:moveTo>
                    <a:pt x="1520" y="1091"/>
                  </a:moveTo>
                  <a:cubicBezTo>
                    <a:pt x="1520" y="1269"/>
                    <a:pt x="1499" y="1437"/>
                    <a:pt x="1457" y="1573"/>
                  </a:cubicBezTo>
                  <a:cubicBezTo>
                    <a:pt x="1415" y="1709"/>
                    <a:pt x="1363" y="1814"/>
                    <a:pt x="1289" y="1908"/>
                  </a:cubicBezTo>
                  <a:cubicBezTo>
                    <a:pt x="1227" y="1992"/>
                    <a:pt x="1143" y="2066"/>
                    <a:pt x="1048" y="2108"/>
                  </a:cubicBezTo>
                  <a:cubicBezTo>
                    <a:pt x="954" y="2149"/>
                    <a:pt x="860" y="2170"/>
                    <a:pt x="755" y="2170"/>
                  </a:cubicBezTo>
                  <a:cubicBezTo>
                    <a:pt x="650" y="2170"/>
                    <a:pt x="556" y="2149"/>
                    <a:pt x="461" y="2108"/>
                  </a:cubicBezTo>
                  <a:cubicBezTo>
                    <a:pt x="367" y="2066"/>
                    <a:pt x="283" y="1992"/>
                    <a:pt x="220" y="1908"/>
                  </a:cubicBezTo>
                  <a:cubicBezTo>
                    <a:pt x="147" y="1814"/>
                    <a:pt x="94" y="1709"/>
                    <a:pt x="53" y="1573"/>
                  </a:cubicBezTo>
                  <a:cubicBezTo>
                    <a:pt x="21" y="1437"/>
                    <a:pt x="0" y="1269"/>
                    <a:pt x="0" y="1091"/>
                  </a:cubicBezTo>
                  <a:cubicBezTo>
                    <a:pt x="0" y="902"/>
                    <a:pt x="21" y="745"/>
                    <a:pt x="53" y="609"/>
                  </a:cubicBezTo>
                  <a:cubicBezTo>
                    <a:pt x="94" y="472"/>
                    <a:pt x="147" y="357"/>
                    <a:pt x="220" y="273"/>
                  </a:cubicBezTo>
                  <a:cubicBezTo>
                    <a:pt x="283" y="179"/>
                    <a:pt x="367" y="116"/>
                    <a:pt x="461" y="74"/>
                  </a:cubicBezTo>
                  <a:cubicBezTo>
                    <a:pt x="556" y="22"/>
                    <a:pt x="650" y="1"/>
                    <a:pt x="755" y="1"/>
                  </a:cubicBezTo>
                  <a:cubicBezTo>
                    <a:pt x="860" y="1"/>
                    <a:pt x="954" y="22"/>
                    <a:pt x="1048" y="74"/>
                  </a:cubicBezTo>
                  <a:cubicBezTo>
                    <a:pt x="1143" y="116"/>
                    <a:pt x="1227" y="179"/>
                    <a:pt x="1289" y="273"/>
                  </a:cubicBezTo>
                  <a:cubicBezTo>
                    <a:pt x="1363" y="357"/>
                    <a:pt x="1415" y="472"/>
                    <a:pt x="1457" y="609"/>
                  </a:cubicBezTo>
                  <a:cubicBezTo>
                    <a:pt x="1499" y="745"/>
                    <a:pt x="1520" y="902"/>
                    <a:pt x="1520" y="1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70;p35"/>
            <p:cNvSpPr/>
            <p:nvPr/>
          </p:nvSpPr>
          <p:spPr>
            <a:xfrm>
              <a:off x="5021350" y="1545300"/>
              <a:ext cx="50875" cy="54275"/>
            </a:xfrm>
            <a:custGeom>
              <a:avLst/>
              <a:gdLst/>
              <a:ahLst/>
              <a:cxnLst/>
              <a:rect l="l" t="t" r="r" b="b"/>
              <a:pathLst>
                <a:path w="2035" h="2171" extrusionOk="0">
                  <a:moveTo>
                    <a:pt x="1929" y="1646"/>
                  </a:moveTo>
                  <a:cubicBezTo>
                    <a:pt x="1929" y="1573"/>
                    <a:pt x="1919" y="1500"/>
                    <a:pt x="1898" y="1447"/>
                  </a:cubicBezTo>
                  <a:cubicBezTo>
                    <a:pt x="1877" y="1395"/>
                    <a:pt x="1856" y="1342"/>
                    <a:pt x="1825" y="1311"/>
                  </a:cubicBezTo>
                  <a:cubicBezTo>
                    <a:pt x="1793" y="1279"/>
                    <a:pt x="1762" y="1248"/>
                    <a:pt x="1720" y="1227"/>
                  </a:cubicBezTo>
                  <a:cubicBezTo>
                    <a:pt x="1678" y="1217"/>
                    <a:pt x="1636" y="1206"/>
                    <a:pt x="1594" y="1206"/>
                  </a:cubicBezTo>
                  <a:cubicBezTo>
                    <a:pt x="1552" y="1206"/>
                    <a:pt x="1510" y="1217"/>
                    <a:pt x="1468" y="1227"/>
                  </a:cubicBezTo>
                  <a:cubicBezTo>
                    <a:pt x="1426" y="1248"/>
                    <a:pt x="1395" y="1279"/>
                    <a:pt x="1363" y="1311"/>
                  </a:cubicBezTo>
                  <a:cubicBezTo>
                    <a:pt x="1332" y="1342"/>
                    <a:pt x="1311" y="1395"/>
                    <a:pt x="1290" y="1447"/>
                  </a:cubicBezTo>
                  <a:cubicBezTo>
                    <a:pt x="1269" y="1500"/>
                    <a:pt x="1259" y="1573"/>
                    <a:pt x="1259" y="1646"/>
                  </a:cubicBezTo>
                  <a:cubicBezTo>
                    <a:pt x="1259" y="1720"/>
                    <a:pt x="1269" y="1783"/>
                    <a:pt x="1290" y="1845"/>
                  </a:cubicBezTo>
                  <a:cubicBezTo>
                    <a:pt x="1311" y="1898"/>
                    <a:pt x="1332" y="1940"/>
                    <a:pt x="1363" y="1971"/>
                  </a:cubicBezTo>
                  <a:cubicBezTo>
                    <a:pt x="1395" y="2013"/>
                    <a:pt x="1426" y="2034"/>
                    <a:pt x="1468" y="2055"/>
                  </a:cubicBezTo>
                  <a:cubicBezTo>
                    <a:pt x="1510" y="2066"/>
                    <a:pt x="1552" y="2076"/>
                    <a:pt x="1594" y="2076"/>
                  </a:cubicBezTo>
                  <a:cubicBezTo>
                    <a:pt x="1636" y="2076"/>
                    <a:pt x="1678" y="2066"/>
                    <a:pt x="1720" y="2055"/>
                  </a:cubicBezTo>
                  <a:cubicBezTo>
                    <a:pt x="1762" y="2034"/>
                    <a:pt x="1793" y="2013"/>
                    <a:pt x="1825" y="1971"/>
                  </a:cubicBezTo>
                  <a:cubicBezTo>
                    <a:pt x="1856" y="1940"/>
                    <a:pt x="1877" y="1898"/>
                    <a:pt x="1898" y="1845"/>
                  </a:cubicBezTo>
                  <a:cubicBezTo>
                    <a:pt x="1919" y="1783"/>
                    <a:pt x="1929" y="1720"/>
                    <a:pt x="1929" y="1646"/>
                  </a:cubicBezTo>
                  <a:close/>
                  <a:moveTo>
                    <a:pt x="2034" y="1646"/>
                  </a:moveTo>
                  <a:cubicBezTo>
                    <a:pt x="2034" y="1730"/>
                    <a:pt x="2024" y="1804"/>
                    <a:pt x="2003" y="1877"/>
                  </a:cubicBezTo>
                  <a:cubicBezTo>
                    <a:pt x="1982" y="1940"/>
                    <a:pt x="1950" y="1992"/>
                    <a:pt x="1908" y="2045"/>
                  </a:cubicBezTo>
                  <a:cubicBezTo>
                    <a:pt x="1867" y="2087"/>
                    <a:pt x="1814" y="2118"/>
                    <a:pt x="1762" y="2139"/>
                  </a:cubicBezTo>
                  <a:cubicBezTo>
                    <a:pt x="1709" y="2160"/>
                    <a:pt x="1657" y="2170"/>
                    <a:pt x="1594" y="2170"/>
                  </a:cubicBezTo>
                  <a:cubicBezTo>
                    <a:pt x="1531" y="2170"/>
                    <a:pt x="1479" y="2160"/>
                    <a:pt x="1416" y="2139"/>
                  </a:cubicBezTo>
                  <a:cubicBezTo>
                    <a:pt x="1363" y="2118"/>
                    <a:pt x="1321" y="2087"/>
                    <a:pt x="1280" y="2045"/>
                  </a:cubicBezTo>
                  <a:cubicBezTo>
                    <a:pt x="1238" y="1992"/>
                    <a:pt x="1206" y="1940"/>
                    <a:pt x="1185" y="1877"/>
                  </a:cubicBezTo>
                  <a:cubicBezTo>
                    <a:pt x="1164" y="1804"/>
                    <a:pt x="1154" y="1730"/>
                    <a:pt x="1154" y="1646"/>
                  </a:cubicBezTo>
                  <a:cubicBezTo>
                    <a:pt x="1154" y="1552"/>
                    <a:pt x="1164" y="1479"/>
                    <a:pt x="1185" y="1416"/>
                  </a:cubicBezTo>
                  <a:cubicBezTo>
                    <a:pt x="1206" y="1342"/>
                    <a:pt x="1238" y="1290"/>
                    <a:pt x="1280" y="1248"/>
                  </a:cubicBezTo>
                  <a:cubicBezTo>
                    <a:pt x="1321" y="1206"/>
                    <a:pt x="1363" y="1164"/>
                    <a:pt x="1416" y="1143"/>
                  </a:cubicBezTo>
                  <a:cubicBezTo>
                    <a:pt x="1479" y="1122"/>
                    <a:pt x="1531" y="1112"/>
                    <a:pt x="1594" y="1112"/>
                  </a:cubicBezTo>
                  <a:cubicBezTo>
                    <a:pt x="1657" y="1112"/>
                    <a:pt x="1709" y="1122"/>
                    <a:pt x="1772" y="1143"/>
                  </a:cubicBezTo>
                  <a:cubicBezTo>
                    <a:pt x="1825" y="1164"/>
                    <a:pt x="1867" y="1206"/>
                    <a:pt x="1908" y="1248"/>
                  </a:cubicBezTo>
                  <a:cubicBezTo>
                    <a:pt x="1950" y="1290"/>
                    <a:pt x="1982" y="1342"/>
                    <a:pt x="2003" y="1416"/>
                  </a:cubicBezTo>
                  <a:cubicBezTo>
                    <a:pt x="2024" y="1479"/>
                    <a:pt x="2034" y="1552"/>
                    <a:pt x="2034" y="1646"/>
                  </a:cubicBezTo>
                  <a:close/>
                  <a:moveTo>
                    <a:pt x="1699" y="53"/>
                  </a:moveTo>
                  <a:cubicBezTo>
                    <a:pt x="1709" y="43"/>
                    <a:pt x="1709" y="43"/>
                    <a:pt x="1720" y="32"/>
                  </a:cubicBezTo>
                  <a:cubicBezTo>
                    <a:pt x="1730" y="32"/>
                    <a:pt x="1741" y="32"/>
                    <a:pt x="1751" y="32"/>
                  </a:cubicBezTo>
                  <a:lnTo>
                    <a:pt x="1856" y="32"/>
                  </a:lnTo>
                  <a:lnTo>
                    <a:pt x="336" y="2118"/>
                  </a:lnTo>
                  <a:cubicBezTo>
                    <a:pt x="315" y="2139"/>
                    <a:pt x="305" y="2149"/>
                    <a:pt x="284" y="2149"/>
                  </a:cubicBezTo>
                  <a:lnTo>
                    <a:pt x="179" y="2149"/>
                  </a:lnTo>
                  <a:close/>
                  <a:moveTo>
                    <a:pt x="776" y="535"/>
                  </a:moveTo>
                  <a:cubicBezTo>
                    <a:pt x="776" y="462"/>
                    <a:pt x="776" y="399"/>
                    <a:pt x="755" y="336"/>
                  </a:cubicBezTo>
                  <a:cubicBezTo>
                    <a:pt x="734" y="284"/>
                    <a:pt x="713" y="242"/>
                    <a:pt x="682" y="200"/>
                  </a:cubicBezTo>
                  <a:cubicBezTo>
                    <a:pt x="651" y="168"/>
                    <a:pt x="619" y="147"/>
                    <a:pt x="577" y="126"/>
                  </a:cubicBezTo>
                  <a:cubicBezTo>
                    <a:pt x="535" y="105"/>
                    <a:pt x="493" y="105"/>
                    <a:pt x="451" y="105"/>
                  </a:cubicBezTo>
                  <a:cubicBezTo>
                    <a:pt x="399" y="105"/>
                    <a:pt x="357" y="105"/>
                    <a:pt x="326" y="126"/>
                  </a:cubicBezTo>
                  <a:cubicBezTo>
                    <a:pt x="284" y="147"/>
                    <a:pt x="242" y="168"/>
                    <a:pt x="221" y="200"/>
                  </a:cubicBezTo>
                  <a:cubicBezTo>
                    <a:pt x="189" y="242"/>
                    <a:pt x="158" y="284"/>
                    <a:pt x="147" y="336"/>
                  </a:cubicBezTo>
                  <a:cubicBezTo>
                    <a:pt x="126" y="399"/>
                    <a:pt x="116" y="462"/>
                    <a:pt x="116" y="535"/>
                  </a:cubicBezTo>
                  <a:cubicBezTo>
                    <a:pt x="116" y="619"/>
                    <a:pt x="126" y="682"/>
                    <a:pt x="147" y="734"/>
                  </a:cubicBezTo>
                  <a:cubicBezTo>
                    <a:pt x="158" y="787"/>
                    <a:pt x="189" y="829"/>
                    <a:pt x="221" y="871"/>
                  </a:cubicBezTo>
                  <a:cubicBezTo>
                    <a:pt x="242" y="902"/>
                    <a:pt x="284" y="934"/>
                    <a:pt x="326" y="944"/>
                  </a:cubicBezTo>
                  <a:cubicBezTo>
                    <a:pt x="357" y="965"/>
                    <a:pt x="399" y="975"/>
                    <a:pt x="451" y="975"/>
                  </a:cubicBezTo>
                  <a:cubicBezTo>
                    <a:pt x="493" y="975"/>
                    <a:pt x="535" y="965"/>
                    <a:pt x="577" y="944"/>
                  </a:cubicBezTo>
                  <a:cubicBezTo>
                    <a:pt x="619" y="934"/>
                    <a:pt x="651" y="902"/>
                    <a:pt x="682" y="871"/>
                  </a:cubicBezTo>
                  <a:cubicBezTo>
                    <a:pt x="713" y="829"/>
                    <a:pt x="734" y="787"/>
                    <a:pt x="755" y="734"/>
                  </a:cubicBezTo>
                  <a:cubicBezTo>
                    <a:pt x="776" y="682"/>
                    <a:pt x="776" y="619"/>
                    <a:pt x="776" y="535"/>
                  </a:cubicBezTo>
                  <a:close/>
                  <a:moveTo>
                    <a:pt x="892" y="535"/>
                  </a:moveTo>
                  <a:cubicBezTo>
                    <a:pt x="892" y="630"/>
                    <a:pt x="881" y="703"/>
                    <a:pt x="860" y="766"/>
                  </a:cubicBezTo>
                  <a:cubicBezTo>
                    <a:pt x="839" y="839"/>
                    <a:pt x="797" y="892"/>
                    <a:pt x="766" y="934"/>
                  </a:cubicBezTo>
                  <a:cubicBezTo>
                    <a:pt x="724" y="975"/>
                    <a:pt x="672" y="1007"/>
                    <a:pt x="619" y="1028"/>
                  </a:cubicBezTo>
                  <a:cubicBezTo>
                    <a:pt x="567" y="1059"/>
                    <a:pt x="504" y="1070"/>
                    <a:pt x="451" y="1070"/>
                  </a:cubicBezTo>
                  <a:cubicBezTo>
                    <a:pt x="389" y="1070"/>
                    <a:pt x="326" y="1059"/>
                    <a:pt x="273" y="1028"/>
                  </a:cubicBezTo>
                  <a:cubicBezTo>
                    <a:pt x="221" y="1007"/>
                    <a:pt x="168" y="975"/>
                    <a:pt x="137" y="934"/>
                  </a:cubicBezTo>
                  <a:cubicBezTo>
                    <a:pt x="95" y="892"/>
                    <a:pt x="64" y="839"/>
                    <a:pt x="43" y="766"/>
                  </a:cubicBezTo>
                  <a:cubicBezTo>
                    <a:pt x="11" y="703"/>
                    <a:pt x="1" y="630"/>
                    <a:pt x="1" y="535"/>
                  </a:cubicBezTo>
                  <a:cubicBezTo>
                    <a:pt x="1" y="451"/>
                    <a:pt x="11" y="378"/>
                    <a:pt x="43" y="305"/>
                  </a:cubicBezTo>
                  <a:cubicBezTo>
                    <a:pt x="64" y="242"/>
                    <a:pt x="95" y="179"/>
                    <a:pt x="137" y="137"/>
                  </a:cubicBezTo>
                  <a:cubicBezTo>
                    <a:pt x="168" y="95"/>
                    <a:pt x="221" y="63"/>
                    <a:pt x="273" y="43"/>
                  </a:cubicBezTo>
                  <a:cubicBezTo>
                    <a:pt x="326" y="11"/>
                    <a:pt x="389" y="1"/>
                    <a:pt x="451" y="1"/>
                  </a:cubicBezTo>
                  <a:cubicBezTo>
                    <a:pt x="514" y="1"/>
                    <a:pt x="567" y="11"/>
                    <a:pt x="619" y="43"/>
                  </a:cubicBezTo>
                  <a:cubicBezTo>
                    <a:pt x="672" y="63"/>
                    <a:pt x="724" y="95"/>
                    <a:pt x="766" y="137"/>
                  </a:cubicBezTo>
                  <a:cubicBezTo>
                    <a:pt x="808" y="179"/>
                    <a:pt x="839" y="242"/>
                    <a:pt x="860" y="305"/>
                  </a:cubicBezTo>
                  <a:cubicBezTo>
                    <a:pt x="881" y="378"/>
                    <a:pt x="892" y="451"/>
                    <a:pt x="892" y="5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71;p35"/>
            <p:cNvSpPr/>
            <p:nvPr/>
          </p:nvSpPr>
          <p:spPr>
            <a:xfrm>
              <a:off x="5243850" y="1421875"/>
              <a:ext cx="26475" cy="34625"/>
            </a:xfrm>
            <a:custGeom>
              <a:avLst/>
              <a:gdLst/>
              <a:ahLst/>
              <a:cxnLst/>
              <a:rect l="l" t="t" r="r" b="b"/>
              <a:pathLst>
                <a:path w="1059" h="1385" extrusionOk="0">
                  <a:moveTo>
                    <a:pt x="524" y="608"/>
                  </a:moveTo>
                  <a:cubicBezTo>
                    <a:pt x="744" y="608"/>
                    <a:pt x="870" y="514"/>
                    <a:pt x="870" y="367"/>
                  </a:cubicBezTo>
                  <a:cubicBezTo>
                    <a:pt x="870" y="210"/>
                    <a:pt x="734" y="116"/>
                    <a:pt x="524" y="116"/>
                  </a:cubicBezTo>
                  <a:cubicBezTo>
                    <a:pt x="325" y="116"/>
                    <a:pt x="189" y="210"/>
                    <a:pt x="189" y="367"/>
                  </a:cubicBezTo>
                  <a:cubicBezTo>
                    <a:pt x="189" y="514"/>
                    <a:pt x="315" y="608"/>
                    <a:pt x="524" y="608"/>
                  </a:cubicBezTo>
                  <a:close/>
                  <a:moveTo>
                    <a:pt x="912" y="996"/>
                  </a:moveTo>
                  <a:cubicBezTo>
                    <a:pt x="912" y="829"/>
                    <a:pt x="776" y="724"/>
                    <a:pt x="524" y="724"/>
                  </a:cubicBezTo>
                  <a:cubicBezTo>
                    <a:pt x="283" y="724"/>
                    <a:pt x="147" y="829"/>
                    <a:pt x="147" y="996"/>
                  </a:cubicBezTo>
                  <a:cubicBezTo>
                    <a:pt x="147" y="1164"/>
                    <a:pt x="283" y="1269"/>
                    <a:pt x="524" y="1269"/>
                  </a:cubicBezTo>
                  <a:cubicBezTo>
                    <a:pt x="776" y="1269"/>
                    <a:pt x="912" y="1164"/>
                    <a:pt x="912" y="996"/>
                  </a:cubicBezTo>
                  <a:close/>
                  <a:moveTo>
                    <a:pt x="1059" y="996"/>
                  </a:moveTo>
                  <a:cubicBezTo>
                    <a:pt x="1059" y="1237"/>
                    <a:pt x="860" y="1384"/>
                    <a:pt x="524" y="1384"/>
                  </a:cubicBezTo>
                  <a:cubicBezTo>
                    <a:pt x="199" y="1384"/>
                    <a:pt x="0" y="1237"/>
                    <a:pt x="0" y="996"/>
                  </a:cubicBezTo>
                  <a:cubicBezTo>
                    <a:pt x="0" y="829"/>
                    <a:pt x="95" y="713"/>
                    <a:pt x="262" y="661"/>
                  </a:cubicBezTo>
                  <a:cubicBezTo>
                    <a:pt x="126" y="608"/>
                    <a:pt x="53" y="504"/>
                    <a:pt x="53" y="357"/>
                  </a:cubicBezTo>
                  <a:cubicBezTo>
                    <a:pt x="53" y="137"/>
                    <a:pt x="241" y="0"/>
                    <a:pt x="524" y="0"/>
                  </a:cubicBezTo>
                  <a:cubicBezTo>
                    <a:pt x="818" y="0"/>
                    <a:pt x="1007" y="137"/>
                    <a:pt x="1007" y="357"/>
                  </a:cubicBezTo>
                  <a:cubicBezTo>
                    <a:pt x="1007" y="504"/>
                    <a:pt x="933" y="608"/>
                    <a:pt x="797" y="661"/>
                  </a:cubicBezTo>
                  <a:cubicBezTo>
                    <a:pt x="965" y="713"/>
                    <a:pt x="1059" y="839"/>
                    <a:pt x="1059" y="9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72;p35"/>
            <p:cNvSpPr/>
            <p:nvPr/>
          </p:nvSpPr>
          <p:spPr>
            <a:xfrm>
              <a:off x="5277375" y="1420050"/>
              <a:ext cx="23625" cy="36175"/>
            </a:xfrm>
            <a:custGeom>
              <a:avLst/>
              <a:gdLst/>
              <a:ahLst/>
              <a:cxnLst/>
              <a:rect l="l" t="t" r="r" b="b"/>
              <a:pathLst>
                <a:path w="945" h="1447" extrusionOk="0">
                  <a:moveTo>
                    <a:pt x="944" y="860"/>
                  </a:moveTo>
                  <a:lnTo>
                    <a:pt x="944" y="1447"/>
                  </a:lnTo>
                  <a:lnTo>
                    <a:pt x="808" y="1447"/>
                  </a:lnTo>
                  <a:lnTo>
                    <a:pt x="808" y="870"/>
                  </a:lnTo>
                  <a:cubicBezTo>
                    <a:pt x="808" y="650"/>
                    <a:pt x="693" y="545"/>
                    <a:pt x="504" y="545"/>
                  </a:cubicBezTo>
                  <a:cubicBezTo>
                    <a:pt x="284" y="545"/>
                    <a:pt x="148" y="681"/>
                    <a:pt x="148" y="912"/>
                  </a:cubicBezTo>
                  <a:lnTo>
                    <a:pt x="148" y="1447"/>
                  </a:lnTo>
                  <a:lnTo>
                    <a:pt x="1" y="1447"/>
                  </a:lnTo>
                  <a:lnTo>
                    <a:pt x="1" y="0"/>
                  </a:lnTo>
                  <a:lnTo>
                    <a:pt x="148" y="0"/>
                  </a:lnTo>
                  <a:lnTo>
                    <a:pt x="148" y="608"/>
                  </a:lnTo>
                  <a:cubicBezTo>
                    <a:pt x="221" y="482"/>
                    <a:pt x="357" y="419"/>
                    <a:pt x="525" y="419"/>
                  </a:cubicBezTo>
                  <a:cubicBezTo>
                    <a:pt x="777" y="419"/>
                    <a:pt x="944" y="566"/>
                    <a:pt x="944" y="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73;p35"/>
            <p:cNvSpPr/>
            <p:nvPr/>
          </p:nvSpPr>
          <p:spPr>
            <a:xfrm>
              <a:off x="5318800" y="1422125"/>
              <a:ext cx="11550" cy="34100"/>
            </a:xfrm>
            <a:custGeom>
              <a:avLst/>
              <a:gdLst/>
              <a:ahLst/>
              <a:cxnLst/>
              <a:rect l="l" t="t" r="r" b="b"/>
              <a:pathLst>
                <a:path w="462" h="1364" extrusionOk="0">
                  <a:moveTo>
                    <a:pt x="461" y="1"/>
                  </a:moveTo>
                  <a:lnTo>
                    <a:pt x="461" y="1364"/>
                  </a:lnTo>
                  <a:lnTo>
                    <a:pt x="325" y="1364"/>
                  </a:lnTo>
                  <a:lnTo>
                    <a:pt x="325" y="127"/>
                  </a:lnTo>
                  <a:lnTo>
                    <a:pt x="0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4;p35"/>
            <p:cNvSpPr/>
            <p:nvPr/>
          </p:nvSpPr>
          <p:spPr>
            <a:xfrm>
              <a:off x="5338450" y="1421875"/>
              <a:ext cx="27275" cy="34625"/>
            </a:xfrm>
            <a:custGeom>
              <a:avLst/>
              <a:gdLst/>
              <a:ahLst/>
              <a:cxnLst/>
              <a:rect l="l" t="t" r="r" b="b"/>
              <a:pathLst>
                <a:path w="1091" h="1385" extrusionOk="0">
                  <a:moveTo>
                    <a:pt x="954" y="692"/>
                  </a:moveTo>
                  <a:cubicBezTo>
                    <a:pt x="954" y="336"/>
                    <a:pt x="787" y="126"/>
                    <a:pt x="545" y="126"/>
                  </a:cubicBezTo>
                  <a:cubicBezTo>
                    <a:pt x="315" y="126"/>
                    <a:pt x="147" y="336"/>
                    <a:pt x="147" y="692"/>
                  </a:cubicBezTo>
                  <a:cubicBezTo>
                    <a:pt x="147" y="1059"/>
                    <a:pt x="315" y="1258"/>
                    <a:pt x="545" y="1258"/>
                  </a:cubicBezTo>
                  <a:cubicBezTo>
                    <a:pt x="787" y="1258"/>
                    <a:pt x="954" y="1059"/>
                    <a:pt x="954" y="692"/>
                  </a:cubicBezTo>
                  <a:close/>
                  <a:moveTo>
                    <a:pt x="0" y="692"/>
                  </a:moveTo>
                  <a:cubicBezTo>
                    <a:pt x="0" y="262"/>
                    <a:pt x="231" y="0"/>
                    <a:pt x="545" y="0"/>
                  </a:cubicBezTo>
                  <a:cubicBezTo>
                    <a:pt x="860" y="0"/>
                    <a:pt x="1091" y="262"/>
                    <a:pt x="1091" y="692"/>
                  </a:cubicBezTo>
                  <a:cubicBezTo>
                    <a:pt x="1091" y="1132"/>
                    <a:pt x="860" y="1384"/>
                    <a:pt x="545" y="1384"/>
                  </a:cubicBezTo>
                  <a:cubicBezTo>
                    <a:pt x="231" y="1384"/>
                    <a:pt x="0" y="1132"/>
                    <a:pt x="0" y="6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75;p35"/>
            <p:cNvSpPr/>
            <p:nvPr/>
          </p:nvSpPr>
          <p:spPr>
            <a:xfrm>
              <a:off x="5385875" y="1430525"/>
              <a:ext cx="42225" cy="25700"/>
            </a:xfrm>
            <a:custGeom>
              <a:avLst/>
              <a:gdLst/>
              <a:ahLst/>
              <a:cxnLst/>
              <a:rect l="l" t="t" r="r" b="b"/>
              <a:pathLst>
                <a:path w="1689" h="1028" extrusionOk="0">
                  <a:moveTo>
                    <a:pt x="1688" y="441"/>
                  </a:moveTo>
                  <a:lnTo>
                    <a:pt x="1688" y="1028"/>
                  </a:lnTo>
                  <a:lnTo>
                    <a:pt x="1552" y="1028"/>
                  </a:lnTo>
                  <a:lnTo>
                    <a:pt x="1552" y="451"/>
                  </a:lnTo>
                  <a:cubicBezTo>
                    <a:pt x="1552" y="231"/>
                    <a:pt x="1447" y="126"/>
                    <a:pt x="1259" y="126"/>
                  </a:cubicBezTo>
                  <a:cubicBezTo>
                    <a:pt x="1049" y="126"/>
                    <a:pt x="913" y="262"/>
                    <a:pt x="913" y="493"/>
                  </a:cubicBezTo>
                  <a:lnTo>
                    <a:pt x="913" y="1028"/>
                  </a:lnTo>
                  <a:lnTo>
                    <a:pt x="776" y="1028"/>
                  </a:lnTo>
                  <a:lnTo>
                    <a:pt x="776" y="451"/>
                  </a:lnTo>
                  <a:cubicBezTo>
                    <a:pt x="776" y="231"/>
                    <a:pt x="672" y="126"/>
                    <a:pt x="483" y="126"/>
                  </a:cubicBezTo>
                  <a:cubicBezTo>
                    <a:pt x="273" y="126"/>
                    <a:pt x="137" y="262"/>
                    <a:pt x="137" y="493"/>
                  </a:cubicBezTo>
                  <a:lnTo>
                    <a:pt x="137" y="1028"/>
                  </a:lnTo>
                  <a:lnTo>
                    <a:pt x="1" y="1028"/>
                  </a:lnTo>
                  <a:lnTo>
                    <a:pt x="1" y="11"/>
                  </a:lnTo>
                  <a:lnTo>
                    <a:pt x="137" y="11"/>
                  </a:lnTo>
                  <a:lnTo>
                    <a:pt x="137" y="189"/>
                  </a:lnTo>
                  <a:cubicBezTo>
                    <a:pt x="210" y="74"/>
                    <a:pt x="336" y="0"/>
                    <a:pt x="514" y="0"/>
                  </a:cubicBezTo>
                  <a:cubicBezTo>
                    <a:pt x="682" y="0"/>
                    <a:pt x="808" y="74"/>
                    <a:pt x="871" y="210"/>
                  </a:cubicBezTo>
                  <a:cubicBezTo>
                    <a:pt x="944" y="84"/>
                    <a:pt x="1091" y="0"/>
                    <a:pt x="1280" y="0"/>
                  </a:cubicBezTo>
                  <a:cubicBezTo>
                    <a:pt x="1531" y="0"/>
                    <a:pt x="1688" y="147"/>
                    <a:pt x="1688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76;p35"/>
            <p:cNvSpPr/>
            <p:nvPr/>
          </p:nvSpPr>
          <p:spPr>
            <a:xfrm>
              <a:off x="5244375" y="1495500"/>
              <a:ext cx="2125" cy="22300"/>
            </a:xfrm>
            <a:custGeom>
              <a:avLst/>
              <a:gdLst/>
              <a:ahLst/>
              <a:cxnLst/>
              <a:rect l="l" t="t" r="r" b="b"/>
              <a:pathLst>
                <a:path w="85" h="892" extrusionOk="0">
                  <a:moveTo>
                    <a:pt x="0" y="1"/>
                  </a:moveTo>
                  <a:lnTo>
                    <a:pt x="84" y="1"/>
                  </a:lnTo>
                  <a:lnTo>
                    <a:pt x="84" y="892"/>
                  </a:lnTo>
                  <a:lnTo>
                    <a:pt x="0" y="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77;p35"/>
            <p:cNvSpPr/>
            <p:nvPr/>
          </p:nvSpPr>
          <p:spPr>
            <a:xfrm>
              <a:off x="5259575" y="1494975"/>
              <a:ext cx="15750" cy="23100"/>
            </a:xfrm>
            <a:custGeom>
              <a:avLst/>
              <a:gdLst/>
              <a:ahLst/>
              <a:cxnLst/>
              <a:rect l="l" t="t" r="r" b="b"/>
              <a:pathLst>
                <a:path w="630" h="924" extrusionOk="0">
                  <a:moveTo>
                    <a:pt x="304" y="850"/>
                  </a:moveTo>
                  <a:cubicBezTo>
                    <a:pt x="336" y="850"/>
                    <a:pt x="367" y="850"/>
                    <a:pt x="398" y="829"/>
                  </a:cubicBezTo>
                  <a:cubicBezTo>
                    <a:pt x="430" y="819"/>
                    <a:pt x="461" y="798"/>
                    <a:pt x="482" y="777"/>
                  </a:cubicBezTo>
                  <a:cubicBezTo>
                    <a:pt x="503" y="745"/>
                    <a:pt x="514" y="724"/>
                    <a:pt x="535" y="693"/>
                  </a:cubicBezTo>
                  <a:cubicBezTo>
                    <a:pt x="545" y="661"/>
                    <a:pt x="545" y="630"/>
                    <a:pt x="545" y="588"/>
                  </a:cubicBezTo>
                  <a:cubicBezTo>
                    <a:pt x="545" y="546"/>
                    <a:pt x="535" y="504"/>
                    <a:pt x="514" y="462"/>
                  </a:cubicBezTo>
                  <a:cubicBezTo>
                    <a:pt x="503" y="420"/>
                    <a:pt x="472" y="389"/>
                    <a:pt x="440" y="368"/>
                  </a:cubicBezTo>
                  <a:cubicBezTo>
                    <a:pt x="398" y="347"/>
                    <a:pt x="357" y="326"/>
                    <a:pt x="315" y="326"/>
                  </a:cubicBezTo>
                  <a:cubicBezTo>
                    <a:pt x="283" y="326"/>
                    <a:pt x="252" y="336"/>
                    <a:pt x="220" y="347"/>
                  </a:cubicBezTo>
                  <a:cubicBezTo>
                    <a:pt x="189" y="368"/>
                    <a:pt x="168" y="389"/>
                    <a:pt x="147" y="410"/>
                  </a:cubicBezTo>
                  <a:cubicBezTo>
                    <a:pt x="126" y="431"/>
                    <a:pt x="105" y="462"/>
                    <a:pt x="95" y="494"/>
                  </a:cubicBezTo>
                  <a:lnTo>
                    <a:pt x="95" y="693"/>
                  </a:lnTo>
                  <a:cubicBezTo>
                    <a:pt x="95" y="714"/>
                    <a:pt x="105" y="735"/>
                    <a:pt x="115" y="756"/>
                  </a:cubicBezTo>
                  <a:cubicBezTo>
                    <a:pt x="126" y="777"/>
                    <a:pt x="147" y="787"/>
                    <a:pt x="168" y="808"/>
                  </a:cubicBezTo>
                  <a:cubicBezTo>
                    <a:pt x="189" y="819"/>
                    <a:pt x="210" y="829"/>
                    <a:pt x="241" y="840"/>
                  </a:cubicBezTo>
                  <a:cubicBezTo>
                    <a:pt x="262" y="850"/>
                    <a:pt x="283" y="850"/>
                    <a:pt x="304" y="850"/>
                  </a:cubicBezTo>
                  <a:close/>
                  <a:moveTo>
                    <a:pt x="325" y="923"/>
                  </a:moveTo>
                  <a:cubicBezTo>
                    <a:pt x="273" y="923"/>
                    <a:pt x="231" y="913"/>
                    <a:pt x="178" y="892"/>
                  </a:cubicBezTo>
                  <a:cubicBezTo>
                    <a:pt x="136" y="861"/>
                    <a:pt x="105" y="829"/>
                    <a:pt x="84" y="787"/>
                  </a:cubicBezTo>
                  <a:lnTo>
                    <a:pt x="84" y="913"/>
                  </a:lnTo>
                  <a:lnTo>
                    <a:pt x="0" y="913"/>
                  </a:lnTo>
                  <a:lnTo>
                    <a:pt x="0" y="1"/>
                  </a:lnTo>
                  <a:lnTo>
                    <a:pt x="95" y="1"/>
                  </a:lnTo>
                  <a:lnTo>
                    <a:pt x="95" y="399"/>
                  </a:lnTo>
                  <a:cubicBezTo>
                    <a:pt x="115" y="357"/>
                    <a:pt x="157" y="326"/>
                    <a:pt x="199" y="294"/>
                  </a:cubicBezTo>
                  <a:cubicBezTo>
                    <a:pt x="241" y="263"/>
                    <a:pt x="283" y="253"/>
                    <a:pt x="336" y="253"/>
                  </a:cubicBezTo>
                  <a:cubicBezTo>
                    <a:pt x="388" y="253"/>
                    <a:pt x="430" y="263"/>
                    <a:pt x="461" y="284"/>
                  </a:cubicBezTo>
                  <a:cubicBezTo>
                    <a:pt x="493" y="305"/>
                    <a:pt x="524" y="326"/>
                    <a:pt x="556" y="357"/>
                  </a:cubicBezTo>
                  <a:cubicBezTo>
                    <a:pt x="577" y="389"/>
                    <a:pt x="598" y="431"/>
                    <a:pt x="619" y="473"/>
                  </a:cubicBezTo>
                  <a:cubicBezTo>
                    <a:pt x="629" y="504"/>
                    <a:pt x="629" y="546"/>
                    <a:pt x="629" y="588"/>
                  </a:cubicBezTo>
                  <a:cubicBezTo>
                    <a:pt x="629" y="640"/>
                    <a:pt x="629" y="682"/>
                    <a:pt x="608" y="724"/>
                  </a:cubicBezTo>
                  <a:cubicBezTo>
                    <a:pt x="598" y="756"/>
                    <a:pt x="577" y="798"/>
                    <a:pt x="545" y="829"/>
                  </a:cubicBezTo>
                  <a:cubicBezTo>
                    <a:pt x="514" y="861"/>
                    <a:pt x="482" y="881"/>
                    <a:pt x="451" y="902"/>
                  </a:cubicBezTo>
                  <a:cubicBezTo>
                    <a:pt x="409" y="923"/>
                    <a:pt x="367" y="923"/>
                    <a:pt x="325" y="9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78;p35"/>
            <p:cNvSpPr/>
            <p:nvPr/>
          </p:nvSpPr>
          <p:spPr>
            <a:xfrm>
              <a:off x="5277900" y="1501275"/>
              <a:ext cx="16275" cy="16800"/>
            </a:xfrm>
            <a:custGeom>
              <a:avLst/>
              <a:gdLst/>
              <a:ahLst/>
              <a:cxnLst/>
              <a:rect l="l" t="t" r="r" b="b"/>
              <a:pathLst>
                <a:path w="651" h="672" extrusionOk="0">
                  <a:moveTo>
                    <a:pt x="85" y="305"/>
                  </a:moveTo>
                  <a:lnTo>
                    <a:pt x="567" y="305"/>
                  </a:lnTo>
                  <a:cubicBezTo>
                    <a:pt x="567" y="263"/>
                    <a:pt x="556" y="221"/>
                    <a:pt x="536" y="179"/>
                  </a:cubicBezTo>
                  <a:cubicBezTo>
                    <a:pt x="504" y="147"/>
                    <a:pt x="483" y="116"/>
                    <a:pt x="441" y="95"/>
                  </a:cubicBezTo>
                  <a:cubicBezTo>
                    <a:pt x="410" y="74"/>
                    <a:pt x="368" y="74"/>
                    <a:pt x="326" y="74"/>
                  </a:cubicBezTo>
                  <a:cubicBezTo>
                    <a:pt x="284" y="74"/>
                    <a:pt x="242" y="74"/>
                    <a:pt x="211" y="95"/>
                  </a:cubicBezTo>
                  <a:cubicBezTo>
                    <a:pt x="179" y="116"/>
                    <a:pt x="148" y="147"/>
                    <a:pt x="127" y="179"/>
                  </a:cubicBezTo>
                  <a:cubicBezTo>
                    <a:pt x="106" y="221"/>
                    <a:pt x="85" y="263"/>
                    <a:pt x="85" y="305"/>
                  </a:cubicBezTo>
                  <a:close/>
                  <a:moveTo>
                    <a:pt x="326" y="671"/>
                  </a:moveTo>
                  <a:cubicBezTo>
                    <a:pt x="284" y="671"/>
                    <a:pt x="232" y="671"/>
                    <a:pt x="200" y="650"/>
                  </a:cubicBezTo>
                  <a:cubicBezTo>
                    <a:pt x="158" y="629"/>
                    <a:pt x="127" y="609"/>
                    <a:pt x="95" y="577"/>
                  </a:cubicBezTo>
                  <a:cubicBezTo>
                    <a:pt x="64" y="546"/>
                    <a:pt x="43" y="504"/>
                    <a:pt x="22" y="462"/>
                  </a:cubicBezTo>
                  <a:cubicBezTo>
                    <a:pt x="11" y="430"/>
                    <a:pt x="1" y="378"/>
                    <a:pt x="1" y="336"/>
                  </a:cubicBezTo>
                  <a:cubicBezTo>
                    <a:pt x="1" y="273"/>
                    <a:pt x="11" y="221"/>
                    <a:pt x="43" y="168"/>
                  </a:cubicBezTo>
                  <a:cubicBezTo>
                    <a:pt x="74" y="116"/>
                    <a:pt x="106" y="74"/>
                    <a:pt x="158" y="53"/>
                  </a:cubicBezTo>
                  <a:cubicBezTo>
                    <a:pt x="211" y="22"/>
                    <a:pt x="263" y="1"/>
                    <a:pt x="326" y="1"/>
                  </a:cubicBezTo>
                  <a:cubicBezTo>
                    <a:pt x="389" y="1"/>
                    <a:pt x="441" y="22"/>
                    <a:pt x="494" y="53"/>
                  </a:cubicBezTo>
                  <a:cubicBezTo>
                    <a:pt x="546" y="84"/>
                    <a:pt x="577" y="116"/>
                    <a:pt x="609" y="168"/>
                  </a:cubicBezTo>
                  <a:cubicBezTo>
                    <a:pt x="630" y="221"/>
                    <a:pt x="651" y="273"/>
                    <a:pt x="651" y="336"/>
                  </a:cubicBezTo>
                  <a:lnTo>
                    <a:pt x="651" y="357"/>
                  </a:lnTo>
                  <a:cubicBezTo>
                    <a:pt x="651" y="357"/>
                    <a:pt x="651" y="367"/>
                    <a:pt x="651" y="367"/>
                  </a:cubicBezTo>
                  <a:lnTo>
                    <a:pt x="85" y="367"/>
                  </a:lnTo>
                  <a:cubicBezTo>
                    <a:pt x="95" y="420"/>
                    <a:pt x="106" y="451"/>
                    <a:pt x="127" y="493"/>
                  </a:cubicBezTo>
                  <a:cubicBezTo>
                    <a:pt x="148" y="525"/>
                    <a:pt x="179" y="556"/>
                    <a:pt x="211" y="577"/>
                  </a:cubicBezTo>
                  <a:cubicBezTo>
                    <a:pt x="253" y="598"/>
                    <a:pt x="284" y="609"/>
                    <a:pt x="326" y="609"/>
                  </a:cubicBezTo>
                  <a:cubicBezTo>
                    <a:pt x="378" y="609"/>
                    <a:pt x="410" y="598"/>
                    <a:pt x="452" y="577"/>
                  </a:cubicBezTo>
                  <a:cubicBezTo>
                    <a:pt x="494" y="556"/>
                    <a:pt x="515" y="525"/>
                    <a:pt x="536" y="493"/>
                  </a:cubicBezTo>
                  <a:lnTo>
                    <a:pt x="609" y="514"/>
                  </a:lnTo>
                  <a:cubicBezTo>
                    <a:pt x="588" y="546"/>
                    <a:pt x="567" y="567"/>
                    <a:pt x="546" y="598"/>
                  </a:cubicBezTo>
                  <a:cubicBezTo>
                    <a:pt x="515" y="619"/>
                    <a:pt x="483" y="640"/>
                    <a:pt x="452" y="650"/>
                  </a:cubicBezTo>
                  <a:cubicBezTo>
                    <a:pt x="410" y="671"/>
                    <a:pt x="368" y="671"/>
                    <a:pt x="326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79;p35"/>
            <p:cNvSpPr/>
            <p:nvPr/>
          </p:nvSpPr>
          <p:spPr>
            <a:xfrm>
              <a:off x="5296250" y="1494975"/>
              <a:ext cx="16550" cy="23100"/>
            </a:xfrm>
            <a:custGeom>
              <a:avLst/>
              <a:gdLst/>
              <a:ahLst/>
              <a:cxnLst/>
              <a:rect l="l" t="t" r="r" b="b"/>
              <a:pathLst>
                <a:path w="662" h="924" extrusionOk="0">
                  <a:moveTo>
                    <a:pt x="546" y="693"/>
                  </a:moveTo>
                  <a:lnTo>
                    <a:pt x="546" y="494"/>
                  </a:lnTo>
                  <a:cubicBezTo>
                    <a:pt x="535" y="462"/>
                    <a:pt x="514" y="431"/>
                    <a:pt x="493" y="410"/>
                  </a:cubicBezTo>
                  <a:cubicBezTo>
                    <a:pt x="472" y="389"/>
                    <a:pt x="441" y="368"/>
                    <a:pt x="410" y="347"/>
                  </a:cubicBezTo>
                  <a:cubicBezTo>
                    <a:pt x="378" y="336"/>
                    <a:pt x="357" y="326"/>
                    <a:pt x="326" y="326"/>
                  </a:cubicBezTo>
                  <a:cubicBezTo>
                    <a:pt x="284" y="326"/>
                    <a:pt x="252" y="336"/>
                    <a:pt x="231" y="347"/>
                  </a:cubicBezTo>
                  <a:cubicBezTo>
                    <a:pt x="200" y="368"/>
                    <a:pt x="179" y="389"/>
                    <a:pt x="158" y="410"/>
                  </a:cubicBezTo>
                  <a:cubicBezTo>
                    <a:pt x="137" y="431"/>
                    <a:pt x="116" y="462"/>
                    <a:pt x="106" y="494"/>
                  </a:cubicBezTo>
                  <a:cubicBezTo>
                    <a:pt x="95" y="525"/>
                    <a:pt x="95" y="557"/>
                    <a:pt x="95" y="588"/>
                  </a:cubicBezTo>
                  <a:cubicBezTo>
                    <a:pt x="95" y="630"/>
                    <a:pt x="95" y="661"/>
                    <a:pt x="106" y="693"/>
                  </a:cubicBezTo>
                  <a:cubicBezTo>
                    <a:pt x="116" y="724"/>
                    <a:pt x="137" y="756"/>
                    <a:pt x="158" y="777"/>
                  </a:cubicBezTo>
                  <a:cubicBezTo>
                    <a:pt x="179" y="798"/>
                    <a:pt x="210" y="819"/>
                    <a:pt x="242" y="829"/>
                  </a:cubicBezTo>
                  <a:cubicBezTo>
                    <a:pt x="263" y="850"/>
                    <a:pt x="294" y="850"/>
                    <a:pt x="336" y="850"/>
                  </a:cubicBezTo>
                  <a:cubicBezTo>
                    <a:pt x="357" y="850"/>
                    <a:pt x="378" y="850"/>
                    <a:pt x="399" y="840"/>
                  </a:cubicBezTo>
                  <a:cubicBezTo>
                    <a:pt x="420" y="829"/>
                    <a:pt x="451" y="819"/>
                    <a:pt x="472" y="808"/>
                  </a:cubicBezTo>
                  <a:cubicBezTo>
                    <a:pt x="493" y="787"/>
                    <a:pt x="504" y="777"/>
                    <a:pt x="525" y="756"/>
                  </a:cubicBezTo>
                  <a:cubicBezTo>
                    <a:pt x="535" y="735"/>
                    <a:pt x="546" y="714"/>
                    <a:pt x="546" y="693"/>
                  </a:cubicBezTo>
                  <a:close/>
                  <a:moveTo>
                    <a:pt x="1" y="588"/>
                  </a:moveTo>
                  <a:cubicBezTo>
                    <a:pt x="1" y="536"/>
                    <a:pt x="11" y="473"/>
                    <a:pt x="43" y="420"/>
                  </a:cubicBezTo>
                  <a:cubicBezTo>
                    <a:pt x="64" y="368"/>
                    <a:pt x="106" y="336"/>
                    <a:pt x="147" y="305"/>
                  </a:cubicBezTo>
                  <a:cubicBezTo>
                    <a:pt x="189" y="274"/>
                    <a:pt x="242" y="253"/>
                    <a:pt x="305" y="253"/>
                  </a:cubicBezTo>
                  <a:cubicBezTo>
                    <a:pt x="357" y="253"/>
                    <a:pt x="399" y="274"/>
                    <a:pt x="451" y="294"/>
                  </a:cubicBezTo>
                  <a:cubicBezTo>
                    <a:pt x="493" y="326"/>
                    <a:pt x="525" y="357"/>
                    <a:pt x="546" y="399"/>
                  </a:cubicBezTo>
                  <a:lnTo>
                    <a:pt x="546" y="1"/>
                  </a:lnTo>
                  <a:lnTo>
                    <a:pt x="630" y="1"/>
                  </a:lnTo>
                  <a:lnTo>
                    <a:pt x="630" y="808"/>
                  </a:lnTo>
                  <a:cubicBezTo>
                    <a:pt x="630" y="819"/>
                    <a:pt x="640" y="829"/>
                    <a:pt x="640" y="840"/>
                  </a:cubicBezTo>
                  <a:cubicBezTo>
                    <a:pt x="640" y="840"/>
                    <a:pt x="651" y="850"/>
                    <a:pt x="661" y="850"/>
                  </a:cubicBezTo>
                  <a:lnTo>
                    <a:pt x="661" y="913"/>
                  </a:lnTo>
                  <a:cubicBezTo>
                    <a:pt x="651" y="913"/>
                    <a:pt x="630" y="913"/>
                    <a:pt x="619" y="913"/>
                  </a:cubicBezTo>
                  <a:cubicBezTo>
                    <a:pt x="609" y="913"/>
                    <a:pt x="588" y="913"/>
                    <a:pt x="577" y="892"/>
                  </a:cubicBezTo>
                  <a:cubicBezTo>
                    <a:pt x="567" y="881"/>
                    <a:pt x="556" y="871"/>
                    <a:pt x="556" y="850"/>
                  </a:cubicBezTo>
                  <a:lnTo>
                    <a:pt x="556" y="787"/>
                  </a:lnTo>
                  <a:cubicBezTo>
                    <a:pt x="535" y="829"/>
                    <a:pt x="493" y="861"/>
                    <a:pt x="451" y="892"/>
                  </a:cubicBezTo>
                  <a:cubicBezTo>
                    <a:pt x="410" y="913"/>
                    <a:pt x="357" y="923"/>
                    <a:pt x="315" y="923"/>
                  </a:cubicBezTo>
                  <a:cubicBezTo>
                    <a:pt x="273" y="923"/>
                    <a:pt x="231" y="923"/>
                    <a:pt x="189" y="902"/>
                  </a:cubicBezTo>
                  <a:cubicBezTo>
                    <a:pt x="147" y="881"/>
                    <a:pt x="116" y="861"/>
                    <a:pt x="95" y="829"/>
                  </a:cubicBezTo>
                  <a:cubicBezTo>
                    <a:pt x="64" y="798"/>
                    <a:pt x="43" y="756"/>
                    <a:pt x="22" y="714"/>
                  </a:cubicBezTo>
                  <a:cubicBezTo>
                    <a:pt x="11" y="672"/>
                    <a:pt x="1" y="640"/>
                    <a:pt x="1" y="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80;p35"/>
            <p:cNvSpPr/>
            <p:nvPr/>
          </p:nvSpPr>
          <p:spPr>
            <a:xfrm>
              <a:off x="5324300" y="1501275"/>
              <a:ext cx="13125" cy="17050"/>
            </a:xfrm>
            <a:custGeom>
              <a:avLst/>
              <a:gdLst/>
              <a:ahLst/>
              <a:cxnLst/>
              <a:rect l="l" t="t" r="r" b="b"/>
              <a:pathLst>
                <a:path w="525" h="682" extrusionOk="0">
                  <a:moveTo>
                    <a:pt x="524" y="367"/>
                  </a:moveTo>
                  <a:lnTo>
                    <a:pt x="0" y="682"/>
                  </a:lnTo>
                  <a:lnTo>
                    <a:pt x="0" y="588"/>
                  </a:lnTo>
                  <a:lnTo>
                    <a:pt x="399" y="336"/>
                  </a:lnTo>
                  <a:lnTo>
                    <a:pt x="0" y="95"/>
                  </a:lnTo>
                  <a:lnTo>
                    <a:pt x="0" y="1"/>
                  </a:lnTo>
                  <a:lnTo>
                    <a:pt x="524" y="3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81;p35"/>
            <p:cNvSpPr/>
            <p:nvPr/>
          </p:nvSpPr>
          <p:spPr>
            <a:xfrm>
              <a:off x="5243050" y="1585650"/>
              <a:ext cx="25200" cy="34100"/>
            </a:xfrm>
            <a:custGeom>
              <a:avLst/>
              <a:gdLst/>
              <a:ahLst/>
              <a:cxnLst/>
              <a:rect l="l" t="t" r="r" b="b"/>
              <a:pathLst>
                <a:path w="1008" h="1364" extrusionOk="0">
                  <a:moveTo>
                    <a:pt x="1007" y="1"/>
                  </a:moveTo>
                  <a:lnTo>
                    <a:pt x="1007" y="106"/>
                  </a:lnTo>
                  <a:lnTo>
                    <a:pt x="431" y="1364"/>
                  </a:lnTo>
                  <a:lnTo>
                    <a:pt x="284" y="1364"/>
                  </a:lnTo>
                  <a:lnTo>
                    <a:pt x="839" y="127"/>
                  </a:lnTo>
                  <a:lnTo>
                    <a:pt x="137" y="127"/>
                  </a:lnTo>
                  <a:lnTo>
                    <a:pt x="137" y="389"/>
                  </a:lnTo>
                  <a:lnTo>
                    <a:pt x="1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82;p35"/>
            <p:cNvSpPr/>
            <p:nvPr/>
          </p:nvSpPr>
          <p:spPr>
            <a:xfrm>
              <a:off x="5275025" y="1583825"/>
              <a:ext cx="23625" cy="35925"/>
            </a:xfrm>
            <a:custGeom>
              <a:avLst/>
              <a:gdLst/>
              <a:ahLst/>
              <a:cxnLst/>
              <a:rect l="l" t="t" r="r" b="b"/>
              <a:pathLst>
                <a:path w="945" h="1437" extrusionOk="0">
                  <a:moveTo>
                    <a:pt x="944" y="850"/>
                  </a:moveTo>
                  <a:lnTo>
                    <a:pt x="944" y="1437"/>
                  </a:lnTo>
                  <a:lnTo>
                    <a:pt x="808" y="1437"/>
                  </a:lnTo>
                  <a:lnTo>
                    <a:pt x="808" y="860"/>
                  </a:lnTo>
                  <a:cubicBezTo>
                    <a:pt x="808" y="640"/>
                    <a:pt x="692" y="535"/>
                    <a:pt x="504" y="535"/>
                  </a:cubicBezTo>
                  <a:cubicBezTo>
                    <a:pt x="284" y="535"/>
                    <a:pt x="147" y="671"/>
                    <a:pt x="147" y="902"/>
                  </a:cubicBezTo>
                  <a:lnTo>
                    <a:pt x="147" y="1437"/>
                  </a:lnTo>
                  <a:lnTo>
                    <a:pt x="1" y="1437"/>
                  </a:lnTo>
                  <a:lnTo>
                    <a:pt x="1" y="0"/>
                  </a:lnTo>
                  <a:lnTo>
                    <a:pt x="147" y="0"/>
                  </a:lnTo>
                  <a:lnTo>
                    <a:pt x="147" y="598"/>
                  </a:lnTo>
                  <a:cubicBezTo>
                    <a:pt x="221" y="472"/>
                    <a:pt x="357" y="409"/>
                    <a:pt x="525" y="409"/>
                  </a:cubicBezTo>
                  <a:cubicBezTo>
                    <a:pt x="776" y="409"/>
                    <a:pt x="944" y="556"/>
                    <a:pt x="944" y="8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83;p35"/>
            <p:cNvSpPr/>
            <p:nvPr/>
          </p:nvSpPr>
          <p:spPr>
            <a:xfrm>
              <a:off x="5318000" y="1585650"/>
              <a:ext cx="29650" cy="34100"/>
            </a:xfrm>
            <a:custGeom>
              <a:avLst/>
              <a:gdLst/>
              <a:ahLst/>
              <a:cxnLst/>
              <a:rect l="l" t="t" r="r" b="b"/>
              <a:pathLst>
                <a:path w="1186" h="1364" extrusionOk="0">
                  <a:moveTo>
                    <a:pt x="1185" y="1007"/>
                  </a:moveTo>
                  <a:lnTo>
                    <a:pt x="913" y="1007"/>
                  </a:lnTo>
                  <a:lnTo>
                    <a:pt x="913" y="1364"/>
                  </a:lnTo>
                  <a:lnTo>
                    <a:pt x="766" y="1364"/>
                  </a:lnTo>
                  <a:lnTo>
                    <a:pt x="766" y="1007"/>
                  </a:lnTo>
                  <a:lnTo>
                    <a:pt x="1" y="1007"/>
                  </a:lnTo>
                  <a:lnTo>
                    <a:pt x="1" y="913"/>
                  </a:lnTo>
                  <a:lnTo>
                    <a:pt x="724" y="1"/>
                  </a:lnTo>
                  <a:lnTo>
                    <a:pt x="881" y="1"/>
                  </a:lnTo>
                  <a:lnTo>
                    <a:pt x="179" y="881"/>
                  </a:lnTo>
                  <a:lnTo>
                    <a:pt x="776" y="881"/>
                  </a:lnTo>
                  <a:lnTo>
                    <a:pt x="776" y="567"/>
                  </a:lnTo>
                  <a:lnTo>
                    <a:pt x="913" y="567"/>
                  </a:lnTo>
                  <a:lnTo>
                    <a:pt x="913" y="881"/>
                  </a:lnTo>
                  <a:lnTo>
                    <a:pt x="1185" y="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84;p35"/>
            <p:cNvSpPr/>
            <p:nvPr/>
          </p:nvSpPr>
          <p:spPr>
            <a:xfrm>
              <a:off x="5350250" y="1585650"/>
              <a:ext cx="29625" cy="34100"/>
            </a:xfrm>
            <a:custGeom>
              <a:avLst/>
              <a:gdLst/>
              <a:ahLst/>
              <a:cxnLst/>
              <a:rect l="l" t="t" r="r" b="b"/>
              <a:pathLst>
                <a:path w="1185" h="1364" extrusionOk="0">
                  <a:moveTo>
                    <a:pt x="1185" y="1007"/>
                  </a:moveTo>
                  <a:lnTo>
                    <a:pt x="912" y="1007"/>
                  </a:lnTo>
                  <a:lnTo>
                    <a:pt x="912" y="1364"/>
                  </a:lnTo>
                  <a:lnTo>
                    <a:pt x="765" y="1364"/>
                  </a:lnTo>
                  <a:lnTo>
                    <a:pt x="765" y="1007"/>
                  </a:lnTo>
                  <a:lnTo>
                    <a:pt x="0" y="1007"/>
                  </a:lnTo>
                  <a:lnTo>
                    <a:pt x="0" y="913"/>
                  </a:lnTo>
                  <a:lnTo>
                    <a:pt x="723" y="1"/>
                  </a:lnTo>
                  <a:lnTo>
                    <a:pt x="881" y="1"/>
                  </a:lnTo>
                  <a:lnTo>
                    <a:pt x="178" y="881"/>
                  </a:lnTo>
                  <a:lnTo>
                    <a:pt x="776" y="881"/>
                  </a:lnTo>
                  <a:lnTo>
                    <a:pt x="776" y="567"/>
                  </a:lnTo>
                  <a:lnTo>
                    <a:pt x="912" y="567"/>
                  </a:lnTo>
                  <a:lnTo>
                    <a:pt x="912" y="881"/>
                  </a:lnTo>
                  <a:lnTo>
                    <a:pt x="1185" y="8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85;p35"/>
            <p:cNvSpPr/>
            <p:nvPr/>
          </p:nvSpPr>
          <p:spPr>
            <a:xfrm>
              <a:off x="5398200" y="1594050"/>
              <a:ext cx="42200" cy="25700"/>
            </a:xfrm>
            <a:custGeom>
              <a:avLst/>
              <a:gdLst/>
              <a:ahLst/>
              <a:cxnLst/>
              <a:rect l="l" t="t" r="r" b="b"/>
              <a:pathLst>
                <a:path w="1688" h="1028" extrusionOk="0">
                  <a:moveTo>
                    <a:pt x="1688" y="441"/>
                  </a:moveTo>
                  <a:lnTo>
                    <a:pt x="1688" y="1028"/>
                  </a:lnTo>
                  <a:lnTo>
                    <a:pt x="1552" y="1028"/>
                  </a:lnTo>
                  <a:lnTo>
                    <a:pt x="1552" y="451"/>
                  </a:lnTo>
                  <a:cubicBezTo>
                    <a:pt x="1552" y="231"/>
                    <a:pt x="1436" y="126"/>
                    <a:pt x="1258" y="126"/>
                  </a:cubicBezTo>
                  <a:cubicBezTo>
                    <a:pt x="1049" y="126"/>
                    <a:pt x="912" y="262"/>
                    <a:pt x="912" y="493"/>
                  </a:cubicBezTo>
                  <a:lnTo>
                    <a:pt x="912" y="1028"/>
                  </a:lnTo>
                  <a:lnTo>
                    <a:pt x="776" y="1028"/>
                  </a:lnTo>
                  <a:lnTo>
                    <a:pt x="776" y="451"/>
                  </a:lnTo>
                  <a:cubicBezTo>
                    <a:pt x="776" y="231"/>
                    <a:pt x="661" y="126"/>
                    <a:pt x="472" y="126"/>
                  </a:cubicBezTo>
                  <a:cubicBezTo>
                    <a:pt x="273" y="126"/>
                    <a:pt x="137" y="262"/>
                    <a:pt x="137" y="493"/>
                  </a:cubicBezTo>
                  <a:lnTo>
                    <a:pt x="137" y="1028"/>
                  </a:lnTo>
                  <a:lnTo>
                    <a:pt x="0" y="1028"/>
                  </a:lnTo>
                  <a:lnTo>
                    <a:pt x="0" y="11"/>
                  </a:lnTo>
                  <a:lnTo>
                    <a:pt x="126" y="11"/>
                  </a:lnTo>
                  <a:lnTo>
                    <a:pt x="126" y="189"/>
                  </a:lnTo>
                  <a:cubicBezTo>
                    <a:pt x="200" y="74"/>
                    <a:pt x="336" y="0"/>
                    <a:pt x="504" y="0"/>
                  </a:cubicBezTo>
                  <a:cubicBezTo>
                    <a:pt x="671" y="0"/>
                    <a:pt x="807" y="74"/>
                    <a:pt x="870" y="220"/>
                  </a:cubicBezTo>
                  <a:cubicBezTo>
                    <a:pt x="944" y="84"/>
                    <a:pt x="1091" y="0"/>
                    <a:pt x="1269" y="0"/>
                  </a:cubicBezTo>
                  <a:cubicBezTo>
                    <a:pt x="1520" y="0"/>
                    <a:pt x="1688" y="147"/>
                    <a:pt x="1688" y="4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86;p35"/>
            <p:cNvSpPr/>
            <p:nvPr/>
          </p:nvSpPr>
          <p:spPr>
            <a:xfrm>
              <a:off x="5242000" y="1659025"/>
              <a:ext cx="20475" cy="22300"/>
            </a:xfrm>
            <a:custGeom>
              <a:avLst/>
              <a:gdLst/>
              <a:ahLst/>
              <a:cxnLst/>
              <a:rect l="l" t="t" r="r" b="b"/>
              <a:pathLst>
                <a:path w="819" h="892" extrusionOk="0">
                  <a:moveTo>
                    <a:pt x="588" y="546"/>
                  </a:moveTo>
                  <a:lnTo>
                    <a:pt x="410" y="106"/>
                  </a:lnTo>
                  <a:lnTo>
                    <a:pt x="231" y="546"/>
                  </a:lnTo>
                  <a:close/>
                  <a:moveTo>
                    <a:pt x="368" y="1"/>
                  </a:moveTo>
                  <a:lnTo>
                    <a:pt x="441" y="1"/>
                  </a:lnTo>
                  <a:lnTo>
                    <a:pt x="818" y="892"/>
                  </a:lnTo>
                  <a:lnTo>
                    <a:pt x="724" y="892"/>
                  </a:lnTo>
                  <a:lnTo>
                    <a:pt x="609" y="619"/>
                  </a:lnTo>
                  <a:lnTo>
                    <a:pt x="200" y="619"/>
                  </a:lnTo>
                  <a:lnTo>
                    <a:pt x="95" y="892"/>
                  </a:lnTo>
                  <a:lnTo>
                    <a:pt x="1" y="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87;p35"/>
            <p:cNvSpPr/>
            <p:nvPr/>
          </p:nvSpPr>
          <p:spPr>
            <a:xfrm>
              <a:off x="5263500" y="1664800"/>
              <a:ext cx="13125" cy="16800"/>
            </a:xfrm>
            <a:custGeom>
              <a:avLst/>
              <a:gdLst/>
              <a:ahLst/>
              <a:cxnLst/>
              <a:rect l="l" t="t" r="r" b="b"/>
              <a:pathLst>
                <a:path w="525" h="672" extrusionOk="0">
                  <a:moveTo>
                    <a:pt x="273" y="671"/>
                  </a:moveTo>
                  <a:cubicBezTo>
                    <a:pt x="221" y="671"/>
                    <a:pt x="168" y="671"/>
                    <a:pt x="116" y="650"/>
                  </a:cubicBezTo>
                  <a:cubicBezTo>
                    <a:pt x="74" y="629"/>
                    <a:pt x="32" y="608"/>
                    <a:pt x="0" y="567"/>
                  </a:cubicBezTo>
                  <a:lnTo>
                    <a:pt x="32" y="514"/>
                  </a:lnTo>
                  <a:cubicBezTo>
                    <a:pt x="74" y="546"/>
                    <a:pt x="116" y="567"/>
                    <a:pt x="147" y="588"/>
                  </a:cubicBezTo>
                  <a:cubicBezTo>
                    <a:pt x="189" y="598"/>
                    <a:pt x="221" y="608"/>
                    <a:pt x="262" y="608"/>
                  </a:cubicBezTo>
                  <a:cubicBezTo>
                    <a:pt x="315" y="608"/>
                    <a:pt x="357" y="598"/>
                    <a:pt x="388" y="577"/>
                  </a:cubicBezTo>
                  <a:cubicBezTo>
                    <a:pt x="420" y="556"/>
                    <a:pt x="441" y="525"/>
                    <a:pt x="441" y="493"/>
                  </a:cubicBezTo>
                  <a:cubicBezTo>
                    <a:pt x="441" y="462"/>
                    <a:pt x="430" y="441"/>
                    <a:pt x="420" y="430"/>
                  </a:cubicBezTo>
                  <a:cubicBezTo>
                    <a:pt x="399" y="420"/>
                    <a:pt x="378" y="409"/>
                    <a:pt x="346" y="399"/>
                  </a:cubicBezTo>
                  <a:cubicBezTo>
                    <a:pt x="315" y="388"/>
                    <a:pt x="283" y="378"/>
                    <a:pt x="241" y="367"/>
                  </a:cubicBezTo>
                  <a:cubicBezTo>
                    <a:pt x="200" y="357"/>
                    <a:pt x="158" y="346"/>
                    <a:pt x="137" y="325"/>
                  </a:cubicBezTo>
                  <a:cubicBezTo>
                    <a:pt x="105" y="315"/>
                    <a:pt x="74" y="294"/>
                    <a:pt x="63" y="273"/>
                  </a:cubicBezTo>
                  <a:cubicBezTo>
                    <a:pt x="42" y="252"/>
                    <a:pt x="42" y="231"/>
                    <a:pt x="42" y="189"/>
                  </a:cubicBezTo>
                  <a:cubicBezTo>
                    <a:pt x="42" y="147"/>
                    <a:pt x="53" y="116"/>
                    <a:pt x="74" y="84"/>
                  </a:cubicBezTo>
                  <a:cubicBezTo>
                    <a:pt x="95" y="63"/>
                    <a:pt x="126" y="42"/>
                    <a:pt x="158" y="21"/>
                  </a:cubicBezTo>
                  <a:cubicBezTo>
                    <a:pt x="200" y="11"/>
                    <a:pt x="241" y="1"/>
                    <a:pt x="283" y="1"/>
                  </a:cubicBezTo>
                  <a:cubicBezTo>
                    <a:pt x="336" y="1"/>
                    <a:pt x="378" y="11"/>
                    <a:pt x="420" y="32"/>
                  </a:cubicBezTo>
                  <a:cubicBezTo>
                    <a:pt x="451" y="42"/>
                    <a:pt x="483" y="63"/>
                    <a:pt x="514" y="95"/>
                  </a:cubicBezTo>
                  <a:lnTo>
                    <a:pt x="472" y="147"/>
                  </a:lnTo>
                  <a:cubicBezTo>
                    <a:pt x="441" y="126"/>
                    <a:pt x="420" y="105"/>
                    <a:pt x="388" y="95"/>
                  </a:cubicBezTo>
                  <a:cubicBezTo>
                    <a:pt x="357" y="74"/>
                    <a:pt x="315" y="74"/>
                    <a:pt x="283" y="74"/>
                  </a:cubicBezTo>
                  <a:cubicBezTo>
                    <a:pt x="252" y="74"/>
                    <a:pt x="231" y="74"/>
                    <a:pt x="200" y="84"/>
                  </a:cubicBezTo>
                  <a:cubicBezTo>
                    <a:pt x="179" y="95"/>
                    <a:pt x="158" y="105"/>
                    <a:pt x="147" y="116"/>
                  </a:cubicBezTo>
                  <a:cubicBezTo>
                    <a:pt x="126" y="137"/>
                    <a:pt x="116" y="158"/>
                    <a:pt x="116" y="189"/>
                  </a:cubicBezTo>
                  <a:cubicBezTo>
                    <a:pt x="116" y="210"/>
                    <a:pt x="126" y="231"/>
                    <a:pt x="137" y="242"/>
                  </a:cubicBezTo>
                  <a:cubicBezTo>
                    <a:pt x="147" y="252"/>
                    <a:pt x="168" y="263"/>
                    <a:pt x="189" y="273"/>
                  </a:cubicBezTo>
                  <a:cubicBezTo>
                    <a:pt x="210" y="284"/>
                    <a:pt x="241" y="294"/>
                    <a:pt x="273" y="294"/>
                  </a:cubicBezTo>
                  <a:cubicBezTo>
                    <a:pt x="325" y="315"/>
                    <a:pt x="367" y="325"/>
                    <a:pt x="409" y="336"/>
                  </a:cubicBezTo>
                  <a:cubicBezTo>
                    <a:pt x="441" y="357"/>
                    <a:pt x="472" y="367"/>
                    <a:pt x="493" y="388"/>
                  </a:cubicBezTo>
                  <a:cubicBezTo>
                    <a:pt x="514" y="409"/>
                    <a:pt x="525" y="441"/>
                    <a:pt x="525" y="483"/>
                  </a:cubicBezTo>
                  <a:cubicBezTo>
                    <a:pt x="525" y="546"/>
                    <a:pt x="493" y="588"/>
                    <a:pt x="451" y="629"/>
                  </a:cubicBezTo>
                  <a:cubicBezTo>
                    <a:pt x="409" y="661"/>
                    <a:pt x="346" y="671"/>
                    <a:pt x="273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88;p35"/>
            <p:cNvSpPr/>
            <p:nvPr/>
          </p:nvSpPr>
          <p:spPr>
            <a:xfrm>
              <a:off x="5280000" y="1658500"/>
              <a:ext cx="6325" cy="23350"/>
            </a:xfrm>
            <a:custGeom>
              <a:avLst/>
              <a:gdLst/>
              <a:ahLst/>
              <a:cxnLst/>
              <a:rect l="l" t="t" r="r" b="b"/>
              <a:pathLst>
                <a:path w="253" h="934" extrusionOk="0">
                  <a:moveTo>
                    <a:pt x="1" y="1"/>
                  </a:moveTo>
                  <a:lnTo>
                    <a:pt x="85" y="1"/>
                  </a:lnTo>
                  <a:lnTo>
                    <a:pt x="85" y="777"/>
                  </a:lnTo>
                  <a:cubicBezTo>
                    <a:pt x="85" y="808"/>
                    <a:pt x="95" y="829"/>
                    <a:pt x="106" y="840"/>
                  </a:cubicBezTo>
                  <a:cubicBezTo>
                    <a:pt x="116" y="850"/>
                    <a:pt x="137" y="850"/>
                    <a:pt x="148" y="850"/>
                  </a:cubicBezTo>
                  <a:cubicBezTo>
                    <a:pt x="169" y="850"/>
                    <a:pt x="179" y="850"/>
                    <a:pt x="200" y="850"/>
                  </a:cubicBezTo>
                  <a:cubicBezTo>
                    <a:pt x="210" y="840"/>
                    <a:pt x="221" y="840"/>
                    <a:pt x="231" y="840"/>
                  </a:cubicBezTo>
                  <a:lnTo>
                    <a:pt x="252" y="902"/>
                  </a:lnTo>
                  <a:cubicBezTo>
                    <a:pt x="231" y="913"/>
                    <a:pt x="210" y="913"/>
                    <a:pt x="189" y="923"/>
                  </a:cubicBezTo>
                  <a:cubicBezTo>
                    <a:pt x="169" y="923"/>
                    <a:pt x="148" y="934"/>
                    <a:pt x="127" y="934"/>
                  </a:cubicBezTo>
                  <a:cubicBezTo>
                    <a:pt x="95" y="934"/>
                    <a:pt x="64" y="913"/>
                    <a:pt x="43" y="892"/>
                  </a:cubicBezTo>
                  <a:cubicBezTo>
                    <a:pt x="11" y="871"/>
                    <a:pt x="1" y="840"/>
                    <a:pt x="1" y="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89;p35"/>
            <p:cNvSpPr/>
            <p:nvPr/>
          </p:nvSpPr>
          <p:spPr>
            <a:xfrm>
              <a:off x="5287350" y="1664800"/>
              <a:ext cx="16275" cy="16800"/>
            </a:xfrm>
            <a:custGeom>
              <a:avLst/>
              <a:gdLst/>
              <a:ahLst/>
              <a:cxnLst/>
              <a:rect l="l" t="t" r="r" b="b"/>
              <a:pathLst>
                <a:path w="651" h="672" extrusionOk="0">
                  <a:moveTo>
                    <a:pt x="84" y="305"/>
                  </a:moveTo>
                  <a:lnTo>
                    <a:pt x="577" y="305"/>
                  </a:lnTo>
                  <a:cubicBezTo>
                    <a:pt x="566" y="263"/>
                    <a:pt x="556" y="221"/>
                    <a:pt x="535" y="189"/>
                  </a:cubicBezTo>
                  <a:cubicBezTo>
                    <a:pt x="514" y="147"/>
                    <a:pt x="482" y="116"/>
                    <a:pt x="451" y="105"/>
                  </a:cubicBezTo>
                  <a:cubicBezTo>
                    <a:pt x="409" y="84"/>
                    <a:pt x="367" y="74"/>
                    <a:pt x="325" y="74"/>
                  </a:cubicBezTo>
                  <a:cubicBezTo>
                    <a:pt x="283" y="74"/>
                    <a:pt x="252" y="84"/>
                    <a:pt x="210" y="105"/>
                  </a:cubicBezTo>
                  <a:cubicBezTo>
                    <a:pt x="178" y="116"/>
                    <a:pt x="147" y="147"/>
                    <a:pt x="126" y="189"/>
                  </a:cubicBezTo>
                  <a:cubicBezTo>
                    <a:pt x="105" y="221"/>
                    <a:pt x="95" y="263"/>
                    <a:pt x="84" y="305"/>
                  </a:cubicBezTo>
                  <a:close/>
                  <a:moveTo>
                    <a:pt x="325" y="671"/>
                  </a:moveTo>
                  <a:cubicBezTo>
                    <a:pt x="283" y="671"/>
                    <a:pt x="241" y="671"/>
                    <a:pt x="199" y="650"/>
                  </a:cubicBezTo>
                  <a:cubicBezTo>
                    <a:pt x="158" y="629"/>
                    <a:pt x="126" y="608"/>
                    <a:pt x="95" y="577"/>
                  </a:cubicBezTo>
                  <a:cubicBezTo>
                    <a:pt x="63" y="546"/>
                    <a:pt x="42" y="504"/>
                    <a:pt x="32" y="472"/>
                  </a:cubicBezTo>
                  <a:cubicBezTo>
                    <a:pt x="11" y="430"/>
                    <a:pt x="0" y="388"/>
                    <a:pt x="0" y="336"/>
                  </a:cubicBezTo>
                  <a:cubicBezTo>
                    <a:pt x="0" y="273"/>
                    <a:pt x="21" y="221"/>
                    <a:pt x="42" y="168"/>
                  </a:cubicBezTo>
                  <a:cubicBezTo>
                    <a:pt x="74" y="116"/>
                    <a:pt x="116" y="84"/>
                    <a:pt x="158" y="53"/>
                  </a:cubicBezTo>
                  <a:cubicBezTo>
                    <a:pt x="210" y="21"/>
                    <a:pt x="262" y="1"/>
                    <a:pt x="325" y="1"/>
                  </a:cubicBezTo>
                  <a:cubicBezTo>
                    <a:pt x="388" y="1"/>
                    <a:pt x="451" y="21"/>
                    <a:pt x="493" y="53"/>
                  </a:cubicBezTo>
                  <a:cubicBezTo>
                    <a:pt x="545" y="84"/>
                    <a:pt x="587" y="116"/>
                    <a:pt x="608" y="168"/>
                  </a:cubicBezTo>
                  <a:cubicBezTo>
                    <a:pt x="640" y="221"/>
                    <a:pt x="650" y="273"/>
                    <a:pt x="650" y="336"/>
                  </a:cubicBezTo>
                  <a:lnTo>
                    <a:pt x="650" y="357"/>
                  </a:lnTo>
                  <a:cubicBezTo>
                    <a:pt x="650" y="357"/>
                    <a:pt x="650" y="367"/>
                    <a:pt x="650" y="367"/>
                  </a:cubicBezTo>
                  <a:lnTo>
                    <a:pt x="95" y="367"/>
                  </a:lnTo>
                  <a:cubicBezTo>
                    <a:pt x="95" y="420"/>
                    <a:pt x="105" y="462"/>
                    <a:pt x="126" y="493"/>
                  </a:cubicBezTo>
                  <a:cubicBezTo>
                    <a:pt x="158" y="525"/>
                    <a:pt x="178" y="556"/>
                    <a:pt x="220" y="577"/>
                  </a:cubicBezTo>
                  <a:cubicBezTo>
                    <a:pt x="252" y="598"/>
                    <a:pt x="294" y="608"/>
                    <a:pt x="336" y="608"/>
                  </a:cubicBezTo>
                  <a:cubicBezTo>
                    <a:pt x="378" y="608"/>
                    <a:pt x="420" y="598"/>
                    <a:pt x="451" y="577"/>
                  </a:cubicBezTo>
                  <a:cubicBezTo>
                    <a:pt x="493" y="556"/>
                    <a:pt x="514" y="525"/>
                    <a:pt x="535" y="493"/>
                  </a:cubicBezTo>
                  <a:lnTo>
                    <a:pt x="608" y="514"/>
                  </a:lnTo>
                  <a:cubicBezTo>
                    <a:pt x="598" y="546"/>
                    <a:pt x="577" y="577"/>
                    <a:pt x="545" y="598"/>
                  </a:cubicBezTo>
                  <a:cubicBezTo>
                    <a:pt x="514" y="619"/>
                    <a:pt x="482" y="640"/>
                    <a:pt x="451" y="661"/>
                  </a:cubicBezTo>
                  <a:cubicBezTo>
                    <a:pt x="409" y="671"/>
                    <a:pt x="367" y="671"/>
                    <a:pt x="325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90;p35"/>
            <p:cNvSpPr/>
            <p:nvPr/>
          </p:nvSpPr>
          <p:spPr>
            <a:xfrm>
              <a:off x="5305700" y="1664800"/>
              <a:ext cx="16250" cy="16800"/>
            </a:xfrm>
            <a:custGeom>
              <a:avLst/>
              <a:gdLst/>
              <a:ahLst/>
              <a:cxnLst/>
              <a:rect l="l" t="t" r="r" b="b"/>
              <a:pathLst>
                <a:path w="650" h="672" extrusionOk="0">
                  <a:moveTo>
                    <a:pt x="94" y="305"/>
                  </a:moveTo>
                  <a:lnTo>
                    <a:pt x="577" y="305"/>
                  </a:lnTo>
                  <a:cubicBezTo>
                    <a:pt x="566" y="263"/>
                    <a:pt x="556" y="221"/>
                    <a:pt x="535" y="189"/>
                  </a:cubicBezTo>
                  <a:cubicBezTo>
                    <a:pt x="514" y="147"/>
                    <a:pt x="482" y="116"/>
                    <a:pt x="451" y="105"/>
                  </a:cubicBezTo>
                  <a:cubicBezTo>
                    <a:pt x="409" y="84"/>
                    <a:pt x="377" y="74"/>
                    <a:pt x="336" y="74"/>
                  </a:cubicBezTo>
                  <a:cubicBezTo>
                    <a:pt x="294" y="74"/>
                    <a:pt x="252" y="84"/>
                    <a:pt x="210" y="105"/>
                  </a:cubicBezTo>
                  <a:cubicBezTo>
                    <a:pt x="178" y="116"/>
                    <a:pt x="147" y="147"/>
                    <a:pt x="126" y="189"/>
                  </a:cubicBezTo>
                  <a:cubicBezTo>
                    <a:pt x="105" y="221"/>
                    <a:pt x="94" y="263"/>
                    <a:pt x="94" y="305"/>
                  </a:cubicBezTo>
                  <a:close/>
                  <a:moveTo>
                    <a:pt x="336" y="671"/>
                  </a:moveTo>
                  <a:cubicBezTo>
                    <a:pt x="283" y="671"/>
                    <a:pt x="241" y="671"/>
                    <a:pt x="199" y="650"/>
                  </a:cubicBezTo>
                  <a:cubicBezTo>
                    <a:pt x="157" y="629"/>
                    <a:pt x="126" y="608"/>
                    <a:pt x="94" y="577"/>
                  </a:cubicBezTo>
                  <a:cubicBezTo>
                    <a:pt x="63" y="546"/>
                    <a:pt x="42" y="504"/>
                    <a:pt x="32" y="472"/>
                  </a:cubicBezTo>
                  <a:cubicBezTo>
                    <a:pt x="11" y="430"/>
                    <a:pt x="0" y="388"/>
                    <a:pt x="0" y="336"/>
                  </a:cubicBezTo>
                  <a:cubicBezTo>
                    <a:pt x="0" y="273"/>
                    <a:pt x="21" y="221"/>
                    <a:pt x="42" y="168"/>
                  </a:cubicBezTo>
                  <a:cubicBezTo>
                    <a:pt x="73" y="116"/>
                    <a:pt x="115" y="84"/>
                    <a:pt x="157" y="53"/>
                  </a:cubicBezTo>
                  <a:cubicBezTo>
                    <a:pt x="210" y="21"/>
                    <a:pt x="273" y="1"/>
                    <a:pt x="325" y="1"/>
                  </a:cubicBezTo>
                  <a:cubicBezTo>
                    <a:pt x="398" y="1"/>
                    <a:pt x="451" y="21"/>
                    <a:pt x="503" y="53"/>
                  </a:cubicBezTo>
                  <a:cubicBezTo>
                    <a:pt x="545" y="84"/>
                    <a:pt x="587" y="116"/>
                    <a:pt x="608" y="168"/>
                  </a:cubicBezTo>
                  <a:cubicBezTo>
                    <a:pt x="639" y="221"/>
                    <a:pt x="650" y="273"/>
                    <a:pt x="650" y="336"/>
                  </a:cubicBezTo>
                  <a:lnTo>
                    <a:pt x="650" y="357"/>
                  </a:lnTo>
                  <a:cubicBezTo>
                    <a:pt x="650" y="357"/>
                    <a:pt x="650" y="367"/>
                    <a:pt x="650" y="367"/>
                  </a:cubicBezTo>
                  <a:lnTo>
                    <a:pt x="94" y="367"/>
                  </a:lnTo>
                  <a:cubicBezTo>
                    <a:pt x="94" y="420"/>
                    <a:pt x="115" y="462"/>
                    <a:pt x="136" y="493"/>
                  </a:cubicBezTo>
                  <a:cubicBezTo>
                    <a:pt x="157" y="525"/>
                    <a:pt x="189" y="556"/>
                    <a:pt x="220" y="577"/>
                  </a:cubicBezTo>
                  <a:cubicBezTo>
                    <a:pt x="252" y="598"/>
                    <a:pt x="294" y="608"/>
                    <a:pt x="336" y="608"/>
                  </a:cubicBezTo>
                  <a:cubicBezTo>
                    <a:pt x="377" y="608"/>
                    <a:pt x="419" y="598"/>
                    <a:pt x="451" y="577"/>
                  </a:cubicBezTo>
                  <a:cubicBezTo>
                    <a:pt x="493" y="556"/>
                    <a:pt x="524" y="525"/>
                    <a:pt x="535" y="493"/>
                  </a:cubicBezTo>
                  <a:lnTo>
                    <a:pt x="608" y="514"/>
                  </a:lnTo>
                  <a:cubicBezTo>
                    <a:pt x="598" y="546"/>
                    <a:pt x="577" y="577"/>
                    <a:pt x="545" y="598"/>
                  </a:cubicBezTo>
                  <a:cubicBezTo>
                    <a:pt x="524" y="619"/>
                    <a:pt x="493" y="640"/>
                    <a:pt x="451" y="661"/>
                  </a:cubicBezTo>
                  <a:cubicBezTo>
                    <a:pt x="409" y="671"/>
                    <a:pt x="377" y="671"/>
                    <a:pt x="336" y="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91;p35"/>
            <p:cNvSpPr/>
            <p:nvPr/>
          </p:nvSpPr>
          <p:spPr>
            <a:xfrm>
              <a:off x="5325350" y="1664800"/>
              <a:ext cx="15750" cy="23350"/>
            </a:xfrm>
            <a:custGeom>
              <a:avLst/>
              <a:gdLst/>
              <a:ahLst/>
              <a:cxnLst/>
              <a:rect l="l" t="t" r="r" b="b"/>
              <a:pathLst>
                <a:path w="630" h="934" extrusionOk="0">
                  <a:moveTo>
                    <a:pt x="304" y="598"/>
                  </a:moveTo>
                  <a:cubicBezTo>
                    <a:pt x="346" y="598"/>
                    <a:pt x="378" y="598"/>
                    <a:pt x="409" y="577"/>
                  </a:cubicBezTo>
                  <a:cubicBezTo>
                    <a:pt x="430" y="567"/>
                    <a:pt x="461" y="546"/>
                    <a:pt x="482" y="525"/>
                  </a:cubicBezTo>
                  <a:cubicBezTo>
                    <a:pt x="503" y="493"/>
                    <a:pt x="514" y="472"/>
                    <a:pt x="524" y="441"/>
                  </a:cubicBezTo>
                  <a:cubicBezTo>
                    <a:pt x="535" y="409"/>
                    <a:pt x="545" y="378"/>
                    <a:pt x="545" y="336"/>
                  </a:cubicBezTo>
                  <a:cubicBezTo>
                    <a:pt x="545" y="305"/>
                    <a:pt x="535" y="273"/>
                    <a:pt x="524" y="242"/>
                  </a:cubicBezTo>
                  <a:cubicBezTo>
                    <a:pt x="514" y="210"/>
                    <a:pt x="493" y="179"/>
                    <a:pt x="472" y="158"/>
                  </a:cubicBezTo>
                  <a:cubicBezTo>
                    <a:pt x="451" y="137"/>
                    <a:pt x="420" y="116"/>
                    <a:pt x="399" y="105"/>
                  </a:cubicBezTo>
                  <a:cubicBezTo>
                    <a:pt x="367" y="84"/>
                    <a:pt x="336" y="74"/>
                    <a:pt x="294" y="74"/>
                  </a:cubicBezTo>
                  <a:cubicBezTo>
                    <a:pt x="273" y="74"/>
                    <a:pt x="252" y="84"/>
                    <a:pt x="231" y="95"/>
                  </a:cubicBezTo>
                  <a:cubicBezTo>
                    <a:pt x="210" y="95"/>
                    <a:pt x="189" y="116"/>
                    <a:pt x="168" y="126"/>
                  </a:cubicBezTo>
                  <a:cubicBezTo>
                    <a:pt x="147" y="147"/>
                    <a:pt x="126" y="158"/>
                    <a:pt x="105" y="179"/>
                  </a:cubicBezTo>
                  <a:cubicBezTo>
                    <a:pt x="95" y="200"/>
                    <a:pt x="84" y="221"/>
                    <a:pt x="84" y="242"/>
                  </a:cubicBezTo>
                  <a:lnTo>
                    <a:pt x="84" y="441"/>
                  </a:lnTo>
                  <a:cubicBezTo>
                    <a:pt x="95" y="472"/>
                    <a:pt x="116" y="493"/>
                    <a:pt x="137" y="525"/>
                  </a:cubicBezTo>
                  <a:cubicBezTo>
                    <a:pt x="157" y="546"/>
                    <a:pt x="189" y="567"/>
                    <a:pt x="220" y="577"/>
                  </a:cubicBezTo>
                  <a:cubicBezTo>
                    <a:pt x="241" y="598"/>
                    <a:pt x="273" y="598"/>
                    <a:pt x="304" y="598"/>
                  </a:cubicBezTo>
                  <a:close/>
                  <a:moveTo>
                    <a:pt x="336" y="682"/>
                  </a:moveTo>
                  <a:cubicBezTo>
                    <a:pt x="273" y="682"/>
                    <a:pt x="231" y="661"/>
                    <a:pt x="189" y="629"/>
                  </a:cubicBezTo>
                  <a:cubicBezTo>
                    <a:pt x="147" y="608"/>
                    <a:pt x="105" y="567"/>
                    <a:pt x="84" y="525"/>
                  </a:cubicBezTo>
                  <a:lnTo>
                    <a:pt x="84" y="933"/>
                  </a:lnTo>
                  <a:lnTo>
                    <a:pt x="0" y="933"/>
                  </a:lnTo>
                  <a:lnTo>
                    <a:pt x="0" y="11"/>
                  </a:lnTo>
                  <a:lnTo>
                    <a:pt x="74" y="11"/>
                  </a:lnTo>
                  <a:lnTo>
                    <a:pt x="74" y="137"/>
                  </a:lnTo>
                  <a:cubicBezTo>
                    <a:pt x="105" y="105"/>
                    <a:pt x="137" y="63"/>
                    <a:pt x="178" y="42"/>
                  </a:cubicBezTo>
                  <a:cubicBezTo>
                    <a:pt x="220" y="21"/>
                    <a:pt x="273" y="1"/>
                    <a:pt x="315" y="1"/>
                  </a:cubicBezTo>
                  <a:cubicBezTo>
                    <a:pt x="367" y="1"/>
                    <a:pt x="409" y="11"/>
                    <a:pt x="441" y="32"/>
                  </a:cubicBezTo>
                  <a:cubicBezTo>
                    <a:pt x="482" y="53"/>
                    <a:pt x="514" y="74"/>
                    <a:pt x="535" y="105"/>
                  </a:cubicBezTo>
                  <a:cubicBezTo>
                    <a:pt x="566" y="137"/>
                    <a:pt x="587" y="179"/>
                    <a:pt x="608" y="210"/>
                  </a:cubicBezTo>
                  <a:cubicBezTo>
                    <a:pt x="619" y="252"/>
                    <a:pt x="629" y="294"/>
                    <a:pt x="629" y="336"/>
                  </a:cubicBezTo>
                  <a:cubicBezTo>
                    <a:pt x="629" y="399"/>
                    <a:pt x="619" y="462"/>
                    <a:pt x="587" y="504"/>
                  </a:cubicBezTo>
                  <a:cubicBezTo>
                    <a:pt x="566" y="556"/>
                    <a:pt x="535" y="598"/>
                    <a:pt x="482" y="629"/>
                  </a:cubicBezTo>
                  <a:cubicBezTo>
                    <a:pt x="441" y="661"/>
                    <a:pt x="388" y="682"/>
                    <a:pt x="336" y="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92;p35"/>
            <p:cNvSpPr/>
            <p:nvPr/>
          </p:nvSpPr>
          <p:spPr>
            <a:xfrm>
              <a:off x="5352075" y="1664800"/>
              <a:ext cx="13125" cy="17050"/>
            </a:xfrm>
            <a:custGeom>
              <a:avLst/>
              <a:gdLst/>
              <a:ahLst/>
              <a:cxnLst/>
              <a:rect l="l" t="t" r="r" b="b"/>
              <a:pathLst>
                <a:path w="525" h="682" extrusionOk="0">
                  <a:moveTo>
                    <a:pt x="525" y="367"/>
                  </a:moveTo>
                  <a:lnTo>
                    <a:pt x="0" y="682"/>
                  </a:lnTo>
                  <a:lnTo>
                    <a:pt x="0" y="588"/>
                  </a:lnTo>
                  <a:lnTo>
                    <a:pt x="399" y="336"/>
                  </a:lnTo>
                  <a:lnTo>
                    <a:pt x="0" y="95"/>
                  </a:lnTo>
                  <a:lnTo>
                    <a:pt x="0" y="1"/>
                  </a:lnTo>
                  <a:lnTo>
                    <a:pt x="525" y="3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93;p35"/>
            <p:cNvSpPr/>
            <p:nvPr/>
          </p:nvSpPr>
          <p:spPr>
            <a:xfrm>
              <a:off x="4933050" y="1779850"/>
              <a:ext cx="533050" cy="269950"/>
            </a:xfrm>
            <a:custGeom>
              <a:avLst/>
              <a:gdLst/>
              <a:ahLst/>
              <a:cxnLst/>
              <a:rect l="l" t="t" r="r" b="b"/>
              <a:pathLst>
                <a:path w="21322" h="10798" fill="none" extrusionOk="0">
                  <a:moveTo>
                    <a:pt x="21321" y="10797"/>
                  </a:moveTo>
                  <a:lnTo>
                    <a:pt x="0" y="10797"/>
                  </a:lnTo>
                  <a:lnTo>
                    <a:pt x="0" y="10755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4450" cap="flat" cmpd="sng">
              <a:solidFill>
                <a:srgbClr val="FFFFFF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94;p35"/>
            <p:cNvSpPr/>
            <p:nvPr/>
          </p:nvSpPr>
          <p:spPr>
            <a:xfrm>
              <a:off x="4933050" y="2010725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0"/>
                  </a:moveTo>
                  <a:lnTo>
                    <a:pt x="21321" y="0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95;p35"/>
            <p:cNvSpPr/>
            <p:nvPr/>
          </p:nvSpPr>
          <p:spPr>
            <a:xfrm>
              <a:off x="4933050" y="197140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21321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96;p35"/>
            <p:cNvSpPr/>
            <p:nvPr/>
          </p:nvSpPr>
          <p:spPr>
            <a:xfrm>
              <a:off x="4933050" y="193235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1"/>
                  </a:moveTo>
                  <a:lnTo>
                    <a:pt x="21321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7;p35"/>
            <p:cNvSpPr/>
            <p:nvPr/>
          </p:nvSpPr>
          <p:spPr>
            <a:xfrm>
              <a:off x="4933050" y="185400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1"/>
                  </a:moveTo>
                  <a:lnTo>
                    <a:pt x="21321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8;p35"/>
            <p:cNvSpPr/>
            <p:nvPr/>
          </p:nvSpPr>
          <p:spPr>
            <a:xfrm>
              <a:off x="4933050" y="1814950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0" y="1"/>
                  </a:moveTo>
                  <a:lnTo>
                    <a:pt x="21321" y="1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9;p35"/>
            <p:cNvSpPr/>
            <p:nvPr/>
          </p:nvSpPr>
          <p:spPr>
            <a:xfrm>
              <a:off x="4820350" y="2030900"/>
              <a:ext cx="15225" cy="18900"/>
            </a:xfrm>
            <a:custGeom>
              <a:avLst/>
              <a:gdLst/>
              <a:ahLst/>
              <a:cxnLst/>
              <a:rect l="l" t="t" r="r" b="b"/>
              <a:pathLst>
                <a:path w="609" h="756" extrusionOk="0">
                  <a:moveTo>
                    <a:pt x="609" y="74"/>
                  </a:moveTo>
                  <a:lnTo>
                    <a:pt x="336" y="74"/>
                  </a:lnTo>
                  <a:lnTo>
                    <a:pt x="336" y="755"/>
                  </a:lnTo>
                  <a:lnTo>
                    <a:pt x="263" y="755"/>
                  </a:lnTo>
                  <a:lnTo>
                    <a:pt x="263" y="74"/>
                  </a:lnTo>
                  <a:lnTo>
                    <a:pt x="1" y="74"/>
                  </a:lnTo>
                  <a:lnTo>
                    <a:pt x="1" y="0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0;p35"/>
            <p:cNvSpPr/>
            <p:nvPr/>
          </p:nvSpPr>
          <p:spPr>
            <a:xfrm>
              <a:off x="4837900" y="2030375"/>
              <a:ext cx="1875" cy="19425"/>
            </a:xfrm>
            <a:custGeom>
              <a:avLst/>
              <a:gdLst/>
              <a:ahLst/>
              <a:cxnLst/>
              <a:rect l="l" t="t" r="r" b="b"/>
              <a:pathLst>
                <a:path w="75" h="777" extrusionOk="0">
                  <a:moveTo>
                    <a:pt x="1" y="220"/>
                  </a:moveTo>
                  <a:lnTo>
                    <a:pt x="74" y="220"/>
                  </a:lnTo>
                  <a:lnTo>
                    <a:pt x="74" y="776"/>
                  </a:lnTo>
                  <a:lnTo>
                    <a:pt x="1" y="776"/>
                  </a:lnTo>
                  <a:close/>
                  <a:moveTo>
                    <a:pt x="1" y="0"/>
                  </a:moveTo>
                  <a:lnTo>
                    <a:pt x="74" y="0"/>
                  </a:lnTo>
                  <a:lnTo>
                    <a:pt x="74" y="105"/>
                  </a:lnTo>
                  <a:lnTo>
                    <a:pt x="1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1;p35"/>
            <p:cNvSpPr/>
            <p:nvPr/>
          </p:nvSpPr>
          <p:spPr>
            <a:xfrm>
              <a:off x="4843675" y="2035875"/>
              <a:ext cx="20475" cy="13925"/>
            </a:xfrm>
            <a:custGeom>
              <a:avLst/>
              <a:gdLst/>
              <a:ahLst/>
              <a:cxnLst/>
              <a:rect l="l" t="t" r="r" b="b"/>
              <a:pathLst>
                <a:path w="819" h="557" extrusionOk="0">
                  <a:moveTo>
                    <a:pt x="818" y="556"/>
                  </a:moveTo>
                  <a:lnTo>
                    <a:pt x="745" y="556"/>
                  </a:lnTo>
                  <a:lnTo>
                    <a:pt x="745" y="252"/>
                  </a:lnTo>
                  <a:cubicBezTo>
                    <a:pt x="745" y="189"/>
                    <a:pt x="745" y="137"/>
                    <a:pt x="724" y="105"/>
                  </a:cubicBezTo>
                  <a:cubicBezTo>
                    <a:pt x="703" y="74"/>
                    <a:pt x="671" y="63"/>
                    <a:pt x="630" y="63"/>
                  </a:cubicBezTo>
                  <a:cubicBezTo>
                    <a:pt x="588" y="63"/>
                    <a:pt x="546" y="74"/>
                    <a:pt x="514" y="105"/>
                  </a:cubicBezTo>
                  <a:cubicBezTo>
                    <a:pt x="483" y="137"/>
                    <a:pt x="462" y="179"/>
                    <a:pt x="451" y="221"/>
                  </a:cubicBezTo>
                  <a:lnTo>
                    <a:pt x="451" y="556"/>
                  </a:lnTo>
                  <a:lnTo>
                    <a:pt x="378" y="556"/>
                  </a:lnTo>
                  <a:lnTo>
                    <a:pt x="378" y="252"/>
                  </a:lnTo>
                  <a:cubicBezTo>
                    <a:pt x="378" y="189"/>
                    <a:pt x="367" y="137"/>
                    <a:pt x="347" y="105"/>
                  </a:cubicBezTo>
                  <a:cubicBezTo>
                    <a:pt x="326" y="74"/>
                    <a:pt x="294" y="63"/>
                    <a:pt x="252" y="63"/>
                  </a:cubicBezTo>
                  <a:cubicBezTo>
                    <a:pt x="210" y="63"/>
                    <a:pt x="179" y="74"/>
                    <a:pt x="147" y="105"/>
                  </a:cubicBezTo>
                  <a:cubicBezTo>
                    <a:pt x="116" y="137"/>
                    <a:pt x="84" y="168"/>
                    <a:pt x="74" y="221"/>
                  </a:cubicBezTo>
                  <a:lnTo>
                    <a:pt x="74" y="556"/>
                  </a:lnTo>
                  <a:lnTo>
                    <a:pt x="1" y="556"/>
                  </a:lnTo>
                  <a:lnTo>
                    <a:pt x="1" y="11"/>
                  </a:lnTo>
                  <a:lnTo>
                    <a:pt x="64" y="11"/>
                  </a:lnTo>
                  <a:lnTo>
                    <a:pt x="64" y="137"/>
                  </a:lnTo>
                  <a:cubicBezTo>
                    <a:pt x="95" y="84"/>
                    <a:pt x="116" y="53"/>
                    <a:pt x="158" y="32"/>
                  </a:cubicBezTo>
                  <a:cubicBezTo>
                    <a:pt x="189" y="11"/>
                    <a:pt x="231" y="0"/>
                    <a:pt x="273" y="0"/>
                  </a:cubicBezTo>
                  <a:cubicBezTo>
                    <a:pt x="326" y="0"/>
                    <a:pt x="357" y="11"/>
                    <a:pt x="388" y="32"/>
                  </a:cubicBezTo>
                  <a:cubicBezTo>
                    <a:pt x="420" y="63"/>
                    <a:pt x="430" y="95"/>
                    <a:pt x="441" y="137"/>
                  </a:cubicBezTo>
                  <a:cubicBezTo>
                    <a:pt x="462" y="95"/>
                    <a:pt x="493" y="53"/>
                    <a:pt x="535" y="32"/>
                  </a:cubicBezTo>
                  <a:cubicBezTo>
                    <a:pt x="567" y="11"/>
                    <a:pt x="609" y="0"/>
                    <a:pt x="651" y="0"/>
                  </a:cubicBezTo>
                  <a:cubicBezTo>
                    <a:pt x="682" y="0"/>
                    <a:pt x="713" y="0"/>
                    <a:pt x="734" y="11"/>
                  </a:cubicBezTo>
                  <a:cubicBezTo>
                    <a:pt x="755" y="21"/>
                    <a:pt x="776" y="42"/>
                    <a:pt x="787" y="63"/>
                  </a:cubicBezTo>
                  <a:cubicBezTo>
                    <a:pt x="797" y="84"/>
                    <a:pt x="808" y="105"/>
                    <a:pt x="808" y="137"/>
                  </a:cubicBezTo>
                  <a:cubicBezTo>
                    <a:pt x="818" y="168"/>
                    <a:pt x="818" y="200"/>
                    <a:pt x="81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2;p35"/>
            <p:cNvSpPr/>
            <p:nvPr/>
          </p:nvSpPr>
          <p:spPr>
            <a:xfrm>
              <a:off x="4867000" y="2035875"/>
              <a:ext cx="13925" cy="14175"/>
            </a:xfrm>
            <a:custGeom>
              <a:avLst/>
              <a:gdLst/>
              <a:ahLst/>
              <a:cxnLst/>
              <a:rect l="l" t="t" r="r" b="b"/>
              <a:pathLst>
                <a:path w="557" h="567" extrusionOk="0">
                  <a:moveTo>
                    <a:pt x="74" y="252"/>
                  </a:moveTo>
                  <a:lnTo>
                    <a:pt x="483" y="252"/>
                  </a:lnTo>
                  <a:cubicBezTo>
                    <a:pt x="483" y="210"/>
                    <a:pt x="472" y="179"/>
                    <a:pt x="451" y="147"/>
                  </a:cubicBezTo>
                  <a:cubicBezTo>
                    <a:pt x="430" y="116"/>
                    <a:pt x="409" y="95"/>
                    <a:pt x="378" y="84"/>
                  </a:cubicBezTo>
                  <a:cubicBezTo>
                    <a:pt x="346" y="63"/>
                    <a:pt x="315" y="53"/>
                    <a:pt x="284" y="53"/>
                  </a:cubicBezTo>
                  <a:cubicBezTo>
                    <a:pt x="242" y="53"/>
                    <a:pt x="210" y="63"/>
                    <a:pt x="179" y="84"/>
                  </a:cubicBezTo>
                  <a:cubicBezTo>
                    <a:pt x="147" y="95"/>
                    <a:pt x="126" y="116"/>
                    <a:pt x="105" y="147"/>
                  </a:cubicBezTo>
                  <a:cubicBezTo>
                    <a:pt x="84" y="179"/>
                    <a:pt x="74" y="221"/>
                    <a:pt x="74" y="252"/>
                  </a:cubicBezTo>
                  <a:close/>
                  <a:moveTo>
                    <a:pt x="284" y="567"/>
                  </a:moveTo>
                  <a:cubicBezTo>
                    <a:pt x="242" y="567"/>
                    <a:pt x="200" y="556"/>
                    <a:pt x="168" y="546"/>
                  </a:cubicBezTo>
                  <a:cubicBezTo>
                    <a:pt x="137" y="525"/>
                    <a:pt x="105" y="504"/>
                    <a:pt x="84" y="483"/>
                  </a:cubicBezTo>
                  <a:cubicBezTo>
                    <a:pt x="53" y="451"/>
                    <a:pt x="42" y="420"/>
                    <a:pt x="22" y="388"/>
                  </a:cubicBezTo>
                  <a:cubicBezTo>
                    <a:pt x="11" y="357"/>
                    <a:pt x="1" y="315"/>
                    <a:pt x="1" y="284"/>
                  </a:cubicBezTo>
                  <a:cubicBezTo>
                    <a:pt x="1" y="231"/>
                    <a:pt x="11" y="179"/>
                    <a:pt x="42" y="137"/>
                  </a:cubicBezTo>
                  <a:cubicBezTo>
                    <a:pt x="63" y="95"/>
                    <a:pt x="95" y="63"/>
                    <a:pt x="137" y="32"/>
                  </a:cubicBezTo>
                  <a:cubicBezTo>
                    <a:pt x="179" y="11"/>
                    <a:pt x="221" y="0"/>
                    <a:pt x="273" y="0"/>
                  </a:cubicBezTo>
                  <a:cubicBezTo>
                    <a:pt x="336" y="0"/>
                    <a:pt x="378" y="11"/>
                    <a:pt x="420" y="32"/>
                  </a:cubicBezTo>
                  <a:cubicBezTo>
                    <a:pt x="462" y="63"/>
                    <a:pt x="493" y="95"/>
                    <a:pt x="514" y="137"/>
                  </a:cubicBezTo>
                  <a:cubicBezTo>
                    <a:pt x="535" y="179"/>
                    <a:pt x="556" y="231"/>
                    <a:pt x="556" y="284"/>
                  </a:cubicBezTo>
                  <a:lnTo>
                    <a:pt x="556" y="294"/>
                  </a:lnTo>
                  <a:cubicBezTo>
                    <a:pt x="556" y="304"/>
                    <a:pt x="546" y="304"/>
                    <a:pt x="546" y="304"/>
                  </a:cubicBezTo>
                  <a:lnTo>
                    <a:pt x="74" y="304"/>
                  </a:lnTo>
                  <a:cubicBezTo>
                    <a:pt x="84" y="346"/>
                    <a:pt x="95" y="378"/>
                    <a:pt x="116" y="409"/>
                  </a:cubicBezTo>
                  <a:cubicBezTo>
                    <a:pt x="126" y="441"/>
                    <a:pt x="158" y="462"/>
                    <a:pt x="189" y="483"/>
                  </a:cubicBezTo>
                  <a:cubicBezTo>
                    <a:pt x="210" y="504"/>
                    <a:pt x="252" y="514"/>
                    <a:pt x="284" y="514"/>
                  </a:cubicBezTo>
                  <a:cubicBezTo>
                    <a:pt x="315" y="514"/>
                    <a:pt x="357" y="504"/>
                    <a:pt x="388" y="483"/>
                  </a:cubicBezTo>
                  <a:cubicBezTo>
                    <a:pt x="420" y="462"/>
                    <a:pt x="441" y="441"/>
                    <a:pt x="451" y="409"/>
                  </a:cubicBezTo>
                  <a:lnTo>
                    <a:pt x="514" y="430"/>
                  </a:lnTo>
                  <a:cubicBezTo>
                    <a:pt x="504" y="451"/>
                    <a:pt x="483" y="483"/>
                    <a:pt x="462" y="504"/>
                  </a:cubicBezTo>
                  <a:cubicBezTo>
                    <a:pt x="441" y="525"/>
                    <a:pt x="409" y="535"/>
                    <a:pt x="378" y="546"/>
                  </a:cubicBezTo>
                  <a:cubicBezTo>
                    <a:pt x="346" y="556"/>
                    <a:pt x="315" y="567"/>
                    <a:pt x="284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3;p35"/>
            <p:cNvSpPr/>
            <p:nvPr/>
          </p:nvSpPr>
          <p:spPr>
            <a:xfrm>
              <a:off x="4980200" y="2034300"/>
              <a:ext cx="12100" cy="19425"/>
            </a:xfrm>
            <a:custGeom>
              <a:avLst/>
              <a:gdLst/>
              <a:ahLst/>
              <a:cxnLst/>
              <a:rect l="l" t="t" r="r" b="b"/>
              <a:pathLst>
                <a:path w="484" h="777" extrusionOk="0">
                  <a:moveTo>
                    <a:pt x="326" y="357"/>
                  </a:moveTo>
                  <a:cubicBezTo>
                    <a:pt x="357" y="367"/>
                    <a:pt x="389" y="378"/>
                    <a:pt x="410" y="399"/>
                  </a:cubicBezTo>
                  <a:cubicBezTo>
                    <a:pt x="431" y="409"/>
                    <a:pt x="452" y="441"/>
                    <a:pt x="462" y="462"/>
                  </a:cubicBezTo>
                  <a:cubicBezTo>
                    <a:pt x="473" y="493"/>
                    <a:pt x="483" y="525"/>
                    <a:pt x="483" y="556"/>
                  </a:cubicBezTo>
                  <a:cubicBezTo>
                    <a:pt x="483" y="598"/>
                    <a:pt x="473" y="640"/>
                    <a:pt x="452" y="671"/>
                  </a:cubicBezTo>
                  <a:cubicBezTo>
                    <a:pt x="431" y="703"/>
                    <a:pt x="399" y="734"/>
                    <a:pt x="368" y="745"/>
                  </a:cubicBezTo>
                  <a:cubicBezTo>
                    <a:pt x="326" y="766"/>
                    <a:pt x="284" y="776"/>
                    <a:pt x="232" y="776"/>
                  </a:cubicBezTo>
                  <a:cubicBezTo>
                    <a:pt x="179" y="776"/>
                    <a:pt x="137" y="766"/>
                    <a:pt x="95" y="745"/>
                  </a:cubicBezTo>
                  <a:cubicBezTo>
                    <a:pt x="53" y="724"/>
                    <a:pt x="22" y="692"/>
                    <a:pt x="1" y="651"/>
                  </a:cubicBezTo>
                  <a:lnTo>
                    <a:pt x="53" y="609"/>
                  </a:lnTo>
                  <a:cubicBezTo>
                    <a:pt x="64" y="640"/>
                    <a:pt x="95" y="661"/>
                    <a:pt x="127" y="682"/>
                  </a:cubicBezTo>
                  <a:cubicBezTo>
                    <a:pt x="148" y="703"/>
                    <a:pt x="190" y="713"/>
                    <a:pt x="232" y="713"/>
                  </a:cubicBezTo>
                  <a:cubicBezTo>
                    <a:pt x="284" y="713"/>
                    <a:pt x="326" y="692"/>
                    <a:pt x="357" y="671"/>
                  </a:cubicBezTo>
                  <a:cubicBezTo>
                    <a:pt x="389" y="640"/>
                    <a:pt x="410" y="609"/>
                    <a:pt x="410" y="556"/>
                  </a:cubicBezTo>
                  <a:cubicBezTo>
                    <a:pt x="410" y="504"/>
                    <a:pt x="389" y="472"/>
                    <a:pt x="357" y="441"/>
                  </a:cubicBezTo>
                  <a:cubicBezTo>
                    <a:pt x="326" y="409"/>
                    <a:pt x="284" y="399"/>
                    <a:pt x="221" y="399"/>
                  </a:cubicBezTo>
                  <a:lnTo>
                    <a:pt x="190" y="399"/>
                  </a:lnTo>
                  <a:lnTo>
                    <a:pt x="190" y="336"/>
                  </a:lnTo>
                  <a:lnTo>
                    <a:pt x="221" y="336"/>
                  </a:lnTo>
                  <a:cubicBezTo>
                    <a:pt x="273" y="336"/>
                    <a:pt x="315" y="315"/>
                    <a:pt x="347" y="294"/>
                  </a:cubicBezTo>
                  <a:cubicBezTo>
                    <a:pt x="378" y="273"/>
                    <a:pt x="389" y="231"/>
                    <a:pt x="389" y="200"/>
                  </a:cubicBezTo>
                  <a:cubicBezTo>
                    <a:pt x="389" y="168"/>
                    <a:pt x="389" y="137"/>
                    <a:pt x="368" y="126"/>
                  </a:cubicBezTo>
                  <a:cubicBezTo>
                    <a:pt x="357" y="105"/>
                    <a:pt x="336" y="84"/>
                    <a:pt x="315" y="74"/>
                  </a:cubicBezTo>
                  <a:cubicBezTo>
                    <a:pt x="294" y="63"/>
                    <a:pt x="263" y="63"/>
                    <a:pt x="242" y="63"/>
                  </a:cubicBezTo>
                  <a:cubicBezTo>
                    <a:pt x="200" y="63"/>
                    <a:pt x="158" y="74"/>
                    <a:pt x="127" y="84"/>
                  </a:cubicBezTo>
                  <a:cubicBezTo>
                    <a:pt x="106" y="105"/>
                    <a:pt x="74" y="137"/>
                    <a:pt x="64" y="168"/>
                  </a:cubicBezTo>
                  <a:lnTo>
                    <a:pt x="11" y="116"/>
                  </a:lnTo>
                  <a:cubicBezTo>
                    <a:pt x="32" y="95"/>
                    <a:pt x="43" y="74"/>
                    <a:pt x="64" y="53"/>
                  </a:cubicBezTo>
                  <a:cubicBezTo>
                    <a:pt x="85" y="32"/>
                    <a:pt x="116" y="22"/>
                    <a:pt x="148" y="11"/>
                  </a:cubicBezTo>
                  <a:cubicBezTo>
                    <a:pt x="179" y="1"/>
                    <a:pt x="211" y="1"/>
                    <a:pt x="242" y="1"/>
                  </a:cubicBezTo>
                  <a:cubicBezTo>
                    <a:pt x="284" y="1"/>
                    <a:pt x="326" y="1"/>
                    <a:pt x="357" y="22"/>
                  </a:cubicBezTo>
                  <a:cubicBezTo>
                    <a:pt x="389" y="32"/>
                    <a:pt x="420" y="63"/>
                    <a:pt x="441" y="84"/>
                  </a:cubicBezTo>
                  <a:cubicBezTo>
                    <a:pt x="452" y="116"/>
                    <a:pt x="462" y="147"/>
                    <a:pt x="462" y="189"/>
                  </a:cubicBezTo>
                  <a:cubicBezTo>
                    <a:pt x="462" y="221"/>
                    <a:pt x="462" y="242"/>
                    <a:pt x="452" y="273"/>
                  </a:cubicBezTo>
                  <a:cubicBezTo>
                    <a:pt x="441" y="294"/>
                    <a:pt x="420" y="315"/>
                    <a:pt x="399" y="326"/>
                  </a:cubicBezTo>
                  <a:cubicBezTo>
                    <a:pt x="378" y="347"/>
                    <a:pt x="357" y="357"/>
                    <a:pt x="32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4;p35"/>
            <p:cNvSpPr/>
            <p:nvPr/>
          </p:nvSpPr>
          <p:spPr>
            <a:xfrm>
              <a:off x="4979675" y="2061550"/>
              <a:ext cx="17075" cy="18900"/>
            </a:xfrm>
            <a:custGeom>
              <a:avLst/>
              <a:gdLst/>
              <a:ahLst/>
              <a:cxnLst/>
              <a:rect l="l" t="t" r="r" b="b"/>
              <a:pathLst>
                <a:path w="683" h="756" extrusionOk="0">
                  <a:moveTo>
                    <a:pt x="494" y="462"/>
                  </a:moveTo>
                  <a:lnTo>
                    <a:pt x="347" y="85"/>
                  </a:lnTo>
                  <a:lnTo>
                    <a:pt x="190" y="462"/>
                  </a:lnTo>
                  <a:close/>
                  <a:moveTo>
                    <a:pt x="315" y="1"/>
                  </a:moveTo>
                  <a:lnTo>
                    <a:pt x="378" y="1"/>
                  </a:lnTo>
                  <a:lnTo>
                    <a:pt x="682" y="755"/>
                  </a:lnTo>
                  <a:lnTo>
                    <a:pt x="609" y="755"/>
                  </a:lnTo>
                  <a:lnTo>
                    <a:pt x="515" y="514"/>
                  </a:lnTo>
                  <a:lnTo>
                    <a:pt x="169" y="514"/>
                  </a:lnTo>
                  <a:lnTo>
                    <a:pt x="74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5;p35"/>
            <p:cNvSpPr/>
            <p:nvPr/>
          </p:nvSpPr>
          <p:spPr>
            <a:xfrm>
              <a:off x="4999600" y="2061550"/>
              <a:ext cx="18375" cy="18900"/>
            </a:xfrm>
            <a:custGeom>
              <a:avLst/>
              <a:gdLst/>
              <a:ahLst/>
              <a:cxnLst/>
              <a:rect l="l" t="t" r="r" b="b"/>
              <a:pathLst>
                <a:path w="735" h="756" extrusionOk="0">
                  <a:moveTo>
                    <a:pt x="661" y="755"/>
                  </a:moveTo>
                  <a:lnTo>
                    <a:pt x="661" y="137"/>
                  </a:lnTo>
                  <a:lnTo>
                    <a:pt x="388" y="619"/>
                  </a:lnTo>
                  <a:lnTo>
                    <a:pt x="347" y="619"/>
                  </a:lnTo>
                  <a:lnTo>
                    <a:pt x="74" y="137"/>
                  </a:lnTo>
                  <a:lnTo>
                    <a:pt x="74" y="755"/>
                  </a:lnTo>
                  <a:lnTo>
                    <a:pt x="1" y="755"/>
                  </a:lnTo>
                  <a:lnTo>
                    <a:pt x="1" y="1"/>
                  </a:lnTo>
                  <a:lnTo>
                    <a:pt x="74" y="1"/>
                  </a:lnTo>
                  <a:lnTo>
                    <a:pt x="368" y="514"/>
                  </a:lnTo>
                  <a:lnTo>
                    <a:pt x="661" y="1"/>
                  </a:lnTo>
                  <a:lnTo>
                    <a:pt x="734" y="1"/>
                  </a:lnTo>
                  <a:lnTo>
                    <a:pt x="734" y="7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06;p35"/>
            <p:cNvSpPr/>
            <p:nvPr/>
          </p:nvSpPr>
          <p:spPr>
            <a:xfrm>
              <a:off x="5086600" y="2034575"/>
              <a:ext cx="13125" cy="18625"/>
            </a:xfrm>
            <a:custGeom>
              <a:avLst/>
              <a:gdLst/>
              <a:ahLst/>
              <a:cxnLst/>
              <a:rect l="l" t="t" r="r" b="b"/>
              <a:pathLst>
                <a:path w="525" h="745" extrusionOk="0">
                  <a:moveTo>
                    <a:pt x="85" y="493"/>
                  </a:moveTo>
                  <a:lnTo>
                    <a:pt x="368" y="493"/>
                  </a:lnTo>
                  <a:lnTo>
                    <a:pt x="368" y="115"/>
                  </a:lnTo>
                  <a:close/>
                  <a:moveTo>
                    <a:pt x="357" y="744"/>
                  </a:moveTo>
                  <a:lnTo>
                    <a:pt x="357" y="556"/>
                  </a:lnTo>
                  <a:lnTo>
                    <a:pt x="1" y="556"/>
                  </a:lnTo>
                  <a:lnTo>
                    <a:pt x="1" y="493"/>
                  </a:lnTo>
                  <a:lnTo>
                    <a:pt x="378" y="0"/>
                  </a:lnTo>
                  <a:lnTo>
                    <a:pt x="431" y="0"/>
                  </a:lnTo>
                  <a:lnTo>
                    <a:pt x="431" y="493"/>
                  </a:lnTo>
                  <a:lnTo>
                    <a:pt x="525" y="493"/>
                  </a:lnTo>
                  <a:lnTo>
                    <a:pt x="525" y="556"/>
                  </a:lnTo>
                  <a:lnTo>
                    <a:pt x="431" y="556"/>
                  </a:lnTo>
                  <a:lnTo>
                    <a:pt x="431" y="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7;p35"/>
            <p:cNvSpPr/>
            <p:nvPr/>
          </p:nvSpPr>
          <p:spPr>
            <a:xfrm>
              <a:off x="5193000" y="2033775"/>
              <a:ext cx="12600" cy="18900"/>
            </a:xfrm>
            <a:custGeom>
              <a:avLst/>
              <a:gdLst/>
              <a:ahLst/>
              <a:cxnLst/>
              <a:rect l="l" t="t" r="r" b="b"/>
              <a:pathLst>
                <a:path w="504" h="756" extrusionOk="0">
                  <a:moveTo>
                    <a:pt x="242" y="755"/>
                  </a:moveTo>
                  <a:cubicBezTo>
                    <a:pt x="189" y="755"/>
                    <a:pt x="147" y="745"/>
                    <a:pt x="95" y="724"/>
                  </a:cubicBezTo>
                  <a:cubicBezTo>
                    <a:pt x="53" y="692"/>
                    <a:pt x="22" y="661"/>
                    <a:pt x="1" y="619"/>
                  </a:cubicBezTo>
                  <a:lnTo>
                    <a:pt x="53" y="577"/>
                  </a:lnTo>
                  <a:cubicBezTo>
                    <a:pt x="74" y="619"/>
                    <a:pt x="95" y="640"/>
                    <a:pt x="137" y="661"/>
                  </a:cubicBezTo>
                  <a:cubicBezTo>
                    <a:pt x="168" y="682"/>
                    <a:pt x="200" y="692"/>
                    <a:pt x="242" y="692"/>
                  </a:cubicBezTo>
                  <a:cubicBezTo>
                    <a:pt x="284" y="692"/>
                    <a:pt x="315" y="692"/>
                    <a:pt x="336" y="672"/>
                  </a:cubicBezTo>
                  <a:cubicBezTo>
                    <a:pt x="368" y="661"/>
                    <a:pt x="388" y="640"/>
                    <a:pt x="409" y="609"/>
                  </a:cubicBezTo>
                  <a:cubicBezTo>
                    <a:pt x="420" y="577"/>
                    <a:pt x="430" y="546"/>
                    <a:pt x="430" y="514"/>
                  </a:cubicBezTo>
                  <a:cubicBezTo>
                    <a:pt x="430" y="483"/>
                    <a:pt x="420" y="451"/>
                    <a:pt x="409" y="420"/>
                  </a:cubicBezTo>
                  <a:cubicBezTo>
                    <a:pt x="388" y="399"/>
                    <a:pt x="368" y="378"/>
                    <a:pt x="347" y="357"/>
                  </a:cubicBezTo>
                  <a:cubicBezTo>
                    <a:pt x="315" y="347"/>
                    <a:pt x="284" y="336"/>
                    <a:pt x="252" y="336"/>
                  </a:cubicBezTo>
                  <a:cubicBezTo>
                    <a:pt x="221" y="336"/>
                    <a:pt x="189" y="347"/>
                    <a:pt x="158" y="357"/>
                  </a:cubicBezTo>
                  <a:cubicBezTo>
                    <a:pt x="126" y="378"/>
                    <a:pt x="105" y="399"/>
                    <a:pt x="84" y="420"/>
                  </a:cubicBezTo>
                  <a:lnTo>
                    <a:pt x="22" y="420"/>
                  </a:lnTo>
                  <a:lnTo>
                    <a:pt x="105" y="1"/>
                  </a:lnTo>
                  <a:lnTo>
                    <a:pt x="462" y="1"/>
                  </a:lnTo>
                  <a:lnTo>
                    <a:pt x="462" y="64"/>
                  </a:lnTo>
                  <a:lnTo>
                    <a:pt x="158" y="64"/>
                  </a:lnTo>
                  <a:lnTo>
                    <a:pt x="105" y="336"/>
                  </a:lnTo>
                  <a:cubicBezTo>
                    <a:pt x="126" y="315"/>
                    <a:pt x="147" y="305"/>
                    <a:pt x="168" y="294"/>
                  </a:cubicBezTo>
                  <a:cubicBezTo>
                    <a:pt x="200" y="273"/>
                    <a:pt x="231" y="273"/>
                    <a:pt x="263" y="273"/>
                  </a:cubicBezTo>
                  <a:cubicBezTo>
                    <a:pt x="305" y="273"/>
                    <a:pt x="347" y="284"/>
                    <a:pt x="388" y="305"/>
                  </a:cubicBezTo>
                  <a:cubicBezTo>
                    <a:pt x="420" y="326"/>
                    <a:pt x="451" y="357"/>
                    <a:pt x="472" y="388"/>
                  </a:cubicBezTo>
                  <a:cubicBezTo>
                    <a:pt x="493" y="420"/>
                    <a:pt x="504" y="462"/>
                    <a:pt x="504" y="514"/>
                  </a:cubicBezTo>
                  <a:cubicBezTo>
                    <a:pt x="504" y="556"/>
                    <a:pt x="493" y="609"/>
                    <a:pt x="472" y="640"/>
                  </a:cubicBezTo>
                  <a:cubicBezTo>
                    <a:pt x="441" y="682"/>
                    <a:pt x="409" y="713"/>
                    <a:pt x="378" y="724"/>
                  </a:cubicBezTo>
                  <a:cubicBezTo>
                    <a:pt x="336" y="745"/>
                    <a:pt x="294" y="755"/>
                    <a:pt x="242" y="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8;p35"/>
            <p:cNvSpPr/>
            <p:nvPr/>
          </p:nvSpPr>
          <p:spPr>
            <a:xfrm>
              <a:off x="5294950" y="2030900"/>
              <a:ext cx="13375" cy="19150"/>
            </a:xfrm>
            <a:custGeom>
              <a:avLst/>
              <a:gdLst/>
              <a:ahLst/>
              <a:cxnLst/>
              <a:rect l="l" t="t" r="r" b="b"/>
              <a:pathLst>
                <a:path w="535" h="766" extrusionOk="0">
                  <a:moveTo>
                    <a:pt x="367" y="671"/>
                  </a:moveTo>
                  <a:cubicBezTo>
                    <a:pt x="399" y="661"/>
                    <a:pt x="430" y="629"/>
                    <a:pt x="441" y="608"/>
                  </a:cubicBezTo>
                  <a:cubicBezTo>
                    <a:pt x="462" y="577"/>
                    <a:pt x="472" y="545"/>
                    <a:pt x="472" y="503"/>
                  </a:cubicBezTo>
                  <a:cubicBezTo>
                    <a:pt x="472" y="472"/>
                    <a:pt x="462" y="441"/>
                    <a:pt x="441" y="409"/>
                  </a:cubicBezTo>
                  <a:cubicBezTo>
                    <a:pt x="430" y="378"/>
                    <a:pt x="399" y="357"/>
                    <a:pt x="367" y="336"/>
                  </a:cubicBezTo>
                  <a:cubicBezTo>
                    <a:pt x="346" y="325"/>
                    <a:pt x="304" y="315"/>
                    <a:pt x="273" y="315"/>
                  </a:cubicBezTo>
                  <a:cubicBezTo>
                    <a:pt x="241" y="315"/>
                    <a:pt x="210" y="325"/>
                    <a:pt x="178" y="336"/>
                  </a:cubicBezTo>
                  <a:cubicBezTo>
                    <a:pt x="147" y="357"/>
                    <a:pt x="126" y="378"/>
                    <a:pt x="105" y="409"/>
                  </a:cubicBezTo>
                  <a:cubicBezTo>
                    <a:pt x="84" y="441"/>
                    <a:pt x="74" y="472"/>
                    <a:pt x="74" y="503"/>
                  </a:cubicBezTo>
                  <a:cubicBezTo>
                    <a:pt x="74" y="545"/>
                    <a:pt x="84" y="577"/>
                    <a:pt x="105" y="608"/>
                  </a:cubicBezTo>
                  <a:cubicBezTo>
                    <a:pt x="126" y="629"/>
                    <a:pt x="147" y="661"/>
                    <a:pt x="178" y="671"/>
                  </a:cubicBezTo>
                  <a:cubicBezTo>
                    <a:pt x="210" y="692"/>
                    <a:pt x="241" y="703"/>
                    <a:pt x="273" y="703"/>
                  </a:cubicBezTo>
                  <a:cubicBezTo>
                    <a:pt x="304" y="703"/>
                    <a:pt x="346" y="692"/>
                    <a:pt x="367" y="671"/>
                  </a:cubicBezTo>
                  <a:close/>
                  <a:moveTo>
                    <a:pt x="503" y="640"/>
                  </a:moveTo>
                  <a:cubicBezTo>
                    <a:pt x="482" y="671"/>
                    <a:pt x="451" y="703"/>
                    <a:pt x="409" y="734"/>
                  </a:cubicBezTo>
                  <a:cubicBezTo>
                    <a:pt x="367" y="755"/>
                    <a:pt x="325" y="766"/>
                    <a:pt x="273" y="766"/>
                  </a:cubicBezTo>
                  <a:cubicBezTo>
                    <a:pt x="220" y="766"/>
                    <a:pt x="178" y="755"/>
                    <a:pt x="137" y="724"/>
                  </a:cubicBezTo>
                  <a:cubicBezTo>
                    <a:pt x="95" y="703"/>
                    <a:pt x="63" y="671"/>
                    <a:pt x="42" y="619"/>
                  </a:cubicBezTo>
                  <a:cubicBezTo>
                    <a:pt x="11" y="577"/>
                    <a:pt x="0" y="514"/>
                    <a:pt x="0" y="451"/>
                  </a:cubicBezTo>
                  <a:cubicBezTo>
                    <a:pt x="0" y="346"/>
                    <a:pt x="11" y="262"/>
                    <a:pt x="42" y="199"/>
                  </a:cubicBezTo>
                  <a:cubicBezTo>
                    <a:pt x="63" y="137"/>
                    <a:pt x="95" y="84"/>
                    <a:pt x="137" y="53"/>
                  </a:cubicBezTo>
                  <a:cubicBezTo>
                    <a:pt x="178" y="11"/>
                    <a:pt x="220" y="0"/>
                    <a:pt x="283" y="0"/>
                  </a:cubicBezTo>
                  <a:cubicBezTo>
                    <a:pt x="325" y="0"/>
                    <a:pt x="378" y="11"/>
                    <a:pt x="409" y="32"/>
                  </a:cubicBezTo>
                  <a:cubicBezTo>
                    <a:pt x="451" y="63"/>
                    <a:pt x="482" y="95"/>
                    <a:pt x="503" y="137"/>
                  </a:cubicBezTo>
                  <a:lnTo>
                    <a:pt x="462" y="179"/>
                  </a:lnTo>
                  <a:cubicBezTo>
                    <a:pt x="441" y="147"/>
                    <a:pt x="420" y="116"/>
                    <a:pt x="388" y="95"/>
                  </a:cubicBezTo>
                  <a:cubicBezTo>
                    <a:pt x="357" y="74"/>
                    <a:pt x="315" y="63"/>
                    <a:pt x="283" y="63"/>
                  </a:cubicBezTo>
                  <a:cubicBezTo>
                    <a:pt x="241" y="63"/>
                    <a:pt x="199" y="74"/>
                    <a:pt x="168" y="105"/>
                  </a:cubicBezTo>
                  <a:cubicBezTo>
                    <a:pt x="137" y="126"/>
                    <a:pt x="116" y="168"/>
                    <a:pt x="95" y="210"/>
                  </a:cubicBezTo>
                  <a:cubicBezTo>
                    <a:pt x="84" y="262"/>
                    <a:pt x="74" y="325"/>
                    <a:pt x="74" y="388"/>
                  </a:cubicBezTo>
                  <a:cubicBezTo>
                    <a:pt x="84" y="367"/>
                    <a:pt x="95" y="336"/>
                    <a:pt x="116" y="315"/>
                  </a:cubicBezTo>
                  <a:cubicBezTo>
                    <a:pt x="137" y="294"/>
                    <a:pt x="168" y="283"/>
                    <a:pt x="189" y="273"/>
                  </a:cubicBezTo>
                  <a:cubicBezTo>
                    <a:pt x="220" y="262"/>
                    <a:pt x="252" y="252"/>
                    <a:pt x="283" y="252"/>
                  </a:cubicBezTo>
                  <a:cubicBezTo>
                    <a:pt x="325" y="252"/>
                    <a:pt x="367" y="262"/>
                    <a:pt x="409" y="283"/>
                  </a:cubicBezTo>
                  <a:cubicBezTo>
                    <a:pt x="451" y="315"/>
                    <a:pt x="482" y="336"/>
                    <a:pt x="503" y="378"/>
                  </a:cubicBezTo>
                  <a:cubicBezTo>
                    <a:pt x="524" y="420"/>
                    <a:pt x="535" y="462"/>
                    <a:pt x="535" y="503"/>
                  </a:cubicBezTo>
                  <a:cubicBezTo>
                    <a:pt x="535" y="556"/>
                    <a:pt x="524" y="598"/>
                    <a:pt x="503" y="6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09;p35"/>
            <p:cNvSpPr/>
            <p:nvPr/>
          </p:nvSpPr>
          <p:spPr>
            <a:xfrm>
              <a:off x="5397400" y="2034575"/>
              <a:ext cx="13150" cy="18625"/>
            </a:xfrm>
            <a:custGeom>
              <a:avLst/>
              <a:gdLst/>
              <a:ahLst/>
              <a:cxnLst/>
              <a:rect l="l" t="t" r="r" b="b"/>
              <a:pathLst>
                <a:path w="526" h="745" extrusionOk="0">
                  <a:moveTo>
                    <a:pt x="410" y="73"/>
                  </a:moveTo>
                  <a:lnTo>
                    <a:pt x="1" y="73"/>
                  </a:lnTo>
                  <a:lnTo>
                    <a:pt x="1" y="0"/>
                  </a:lnTo>
                  <a:lnTo>
                    <a:pt x="525" y="0"/>
                  </a:lnTo>
                  <a:lnTo>
                    <a:pt x="148" y="744"/>
                  </a:lnTo>
                  <a:lnTo>
                    <a:pt x="64" y="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10;p35"/>
            <p:cNvSpPr/>
            <p:nvPr/>
          </p:nvSpPr>
          <p:spPr>
            <a:xfrm>
              <a:off x="4827175" y="1887550"/>
              <a:ext cx="14175" cy="18900"/>
            </a:xfrm>
            <a:custGeom>
              <a:avLst/>
              <a:gdLst/>
              <a:ahLst/>
              <a:cxnLst/>
              <a:rect l="l" t="t" r="r" b="b"/>
              <a:pathLst>
                <a:path w="567" h="756" extrusionOk="0">
                  <a:moveTo>
                    <a:pt x="493" y="137"/>
                  </a:moveTo>
                  <a:cubicBezTo>
                    <a:pt x="482" y="126"/>
                    <a:pt x="472" y="116"/>
                    <a:pt x="461" y="105"/>
                  </a:cubicBezTo>
                  <a:cubicBezTo>
                    <a:pt x="451" y="95"/>
                    <a:pt x="430" y="95"/>
                    <a:pt x="409" y="84"/>
                  </a:cubicBezTo>
                  <a:cubicBezTo>
                    <a:pt x="399" y="74"/>
                    <a:pt x="378" y="74"/>
                    <a:pt x="357" y="63"/>
                  </a:cubicBezTo>
                  <a:cubicBezTo>
                    <a:pt x="336" y="63"/>
                    <a:pt x="315" y="63"/>
                    <a:pt x="294" y="63"/>
                  </a:cubicBezTo>
                  <a:cubicBezTo>
                    <a:pt x="231" y="63"/>
                    <a:pt x="178" y="74"/>
                    <a:pt x="147" y="95"/>
                  </a:cubicBezTo>
                  <a:cubicBezTo>
                    <a:pt x="116" y="126"/>
                    <a:pt x="105" y="158"/>
                    <a:pt x="105" y="200"/>
                  </a:cubicBezTo>
                  <a:cubicBezTo>
                    <a:pt x="105" y="231"/>
                    <a:pt x="105" y="252"/>
                    <a:pt x="126" y="273"/>
                  </a:cubicBezTo>
                  <a:cubicBezTo>
                    <a:pt x="136" y="284"/>
                    <a:pt x="157" y="304"/>
                    <a:pt x="189" y="315"/>
                  </a:cubicBezTo>
                  <a:cubicBezTo>
                    <a:pt x="220" y="325"/>
                    <a:pt x="262" y="336"/>
                    <a:pt x="315" y="346"/>
                  </a:cubicBezTo>
                  <a:cubicBezTo>
                    <a:pt x="367" y="357"/>
                    <a:pt x="409" y="367"/>
                    <a:pt x="451" y="388"/>
                  </a:cubicBezTo>
                  <a:cubicBezTo>
                    <a:pt x="482" y="399"/>
                    <a:pt x="514" y="420"/>
                    <a:pt x="535" y="451"/>
                  </a:cubicBezTo>
                  <a:cubicBezTo>
                    <a:pt x="556" y="472"/>
                    <a:pt x="566" y="514"/>
                    <a:pt x="566" y="556"/>
                  </a:cubicBezTo>
                  <a:cubicBezTo>
                    <a:pt x="566" y="588"/>
                    <a:pt x="566" y="619"/>
                    <a:pt x="545" y="640"/>
                  </a:cubicBezTo>
                  <a:cubicBezTo>
                    <a:pt x="535" y="671"/>
                    <a:pt x="514" y="692"/>
                    <a:pt x="493" y="703"/>
                  </a:cubicBezTo>
                  <a:cubicBezTo>
                    <a:pt x="472" y="724"/>
                    <a:pt x="440" y="734"/>
                    <a:pt x="409" y="745"/>
                  </a:cubicBezTo>
                  <a:cubicBezTo>
                    <a:pt x="378" y="755"/>
                    <a:pt x="336" y="755"/>
                    <a:pt x="304" y="755"/>
                  </a:cubicBezTo>
                  <a:cubicBezTo>
                    <a:pt x="262" y="755"/>
                    <a:pt x="220" y="755"/>
                    <a:pt x="189" y="745"/>
                  </a:cubicBezTo>
                  <a:cubicBezTo>
                    <a:pt x="157" y="734"/>
                    <a:pt x="116" y="724"/>
                    <a:pt x="84" y="713"/>
                  </a:cubicBezTo>
                  <a:cubicBezTo>
                    <a:pt x="53" y="692"/>
                    <a:pt x="21" y="671"/>
                    <a:pt x="0" y="650"/>
                  </a:cubicBezTo>
                  <a:lnTo>
                    <a:pt x="32" y="588"/>
                  </a:lnTo>
                  <a:cubicBezTo>
                    <a:pt x="53" y="598"/>
                    <a:pt x="63" y="619"/>
                    <a:pt x="84" y="629"/>
                  </a:cubicBezTo>
                  <a:cubicBezTo>
                    <a:pt x="105" y="640"/>
                    <a:pt x="126" y="650"/>
                    <a:pt x="147" y="661"/>
                  </a:cubicBezTo>
                  <a:cubicBezTo>
                    <a:pt x="168" y="671"/>
                    <a:pt x="189" y="682"/>
                    <a:pt x="220" y="682"/>
                  </a:cubicBezTo>
                  <a:cubicBezTo>
                    <a:pt x="241" y="692"/>
                    <a:pt x="273" y="692"/>
                    <a:pt x="304" y="692"/>
                  </a:cubicBezTo>
                  <a:cubicBezTo>
                    <a:pt x="357" y="692"/>
                    <a:pt x="409" y="682"/>
                    <a:pt x="440" y="661"/>
                  </a:cubicBezTo>
                  <a:cubicBezTo>
                    <a:pt x="472" y="640"/>
                    <a:pt x="493" y="608"/>
                    <a:pt x="493" y="567"/>
                  </a:cubicBezTo>
                  <a:cubicBezTo>
                    <a:pt x="493" y="535"/>
                    <a:pt x="482" y="504"/>
                    <a:pt x="461" y="483"/>
                  </a:cubicBezTo>
                  <a:cubicBezTo>
                    <a:pt x="451" y="472"/>
                    <a:pt x="420" y="451"/>
                    <a:pt x="388" y="441"/>
                  </a:cubicBezTo>
                  <a:cubicBezTo>
                    <a:pt x="357" y="430"/>
                    <a:pt x="315" y="420"/>
                    <a:pt x="262" y="409"/>
                  </a:cubicBezTo>
                  <a:cubicBezTo>
                    <a:pt x="210" y="399"/>
                    <a:pt x="168" y="378"/>
                    <a:pt x="136" y="367"/>
                  </a:cubicBezTo>
                  <a:cubicBezTo>
                    <a:pt x="95" y="346"/>
                    <a:pt x="74" y="336"/>
                    <a:pt x="53" y="304"/>
                  </a:cubicBezTo>
                  <a:cubicBezTo>
                    <a:pt x="32" y="284"/>
                    <a:pt x="21" y="252"/>
                    <a:pt x="21" y="210"/>
                  </a:cubicBezTo>
                  <a:cubicBezTo>
                    <a:pt x="21" y="168"/>
                    <a:pt x="42" y="126"/>
                    <a:pt x="63" y="95"/>
                  </a:cubicBezTo>
                  <a:cubicBezTo>
                    <a:pt x="84" y="63"/>
                    <a:pt x="116" y="32"/>
                    <a:pt x="157" y="21"/>
                  </a:cubicBezTo>
                  <a:cubicBezTo>
                    <a:pt x="199" y="1"/>
                    <a:pt x="241" y="1"/>
                    <a:pt x="294" y="1"/>
                  </a:cubicBezTo>
                  <a:cubicBezTo>
                    <a:pt x="325" y="1"/>
                    <a:pt x="357" y="1"/>
                    <a:pt x="388" y="1"/>
                  </a:cubicBezTo>
                  <a:cubicBezTo>
                    <a:pt x="420" y="11"/>
                    <a:pt x="440" y="21"/>
                    <a:pt x="461" y="32"/>
                  </a:cubicBezTo>
                  <a:cubicBezTo>
                    <a:pt x="493" y="42"/>
                    <a:pt x="514" y="63"/>
                    <a:pt x="535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11;p35"/>
            <p:cNvSpPr/>
            <p:nvPr/>
          </p:nvSpPr>
          <p:spPr>
            <a:xfrm>
              <a:off x="4844475" y="1887025"/>
              <a:ext cx="5000" cy="19675"/>
            </a:xfrm>
            <a:custGeom>
              <a:avLst/>
              <a:gdLst/>
              <a:ahLst/>
              <a:cxnLst/>
              <a:rect l="l" t="t" r="r" b="b"/>
              <a:pathLst>
                <a:path w="200" h="787" extrusionOk="0">
                  <a:moveTo>
                    <a:pt x="0" y="1"/>
                  </a:moveTo>
                  <a:lnTo>
                    <a:pt x="73" y="1"/>
                  </a:lnTo>
                  <a:lnTo>
                    <a:pt x="73" y="650"/>
                  </a:lnTo>
                  <a:cubicBezTo>
                    <a:pt x="73" y="682"/>
                    <a:pt x="73" y="692"/>
                    <a:pt x="84" y="703"/>
                  </a:cubicBezTo>
                  <a:cubicBezTo>
                    <a:pt x="94" y="713"/>
                    <a:pt x="105" y="724"/>
                    <a:pt x="115" y="724"/>
                  </a:cubicBezTo>
                  <a:cubicBezTo>
                    <a:pt x="136" y="724"/>
                    <a:pt x="147" y="713"/>
                    <a:pt x="157" y="713"/>
                  </a:cubicBezTo>
                  <a:cubicBezTo>
                    <a:pt x="168" y="713"/>
                    <a:pt x="178" y="713"/>
                    <a:pt x="189" y="703"/>
                  </a:cubicBezTo>
                  <a:lnTo>
                    <a:pt x="199" y="766"/>
                  </a:lnTo>
                  <a:cubicBezTo>
                    <a:pt x="189" y="766"/>
                    <a:pt x="178" y="776"/>
                    <a:pt x="157" y="776"/>
                  </a:cubicBezTo>
                  <a:cubicBezTo>
                    <a:pt x="136" y="787"/>
                    <a:pt x="115" y="787"/>
                    <a:pt x="105" y="787"/>
                  </a:cubicBezTo>
                  <a:cubicBezTo>
                    <a:pt x="73" y="787"/>
                    <a:pt x="42" y="776"/>
                    <a:pt x="21" y="755"/>
                  </a:cubicBezTo>
                  <a:cubicBezTo>
                    <a:pt x="11" y="734"/>
                    <a:pt x="0" y="713"/>
                    <a:pt x="0" y="6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12;p35"/>
            <p:cNvSpPr/>
            <p:nvPr/>
          </p:nvSpPr>
          <p:spPr>
            <a:xfrm>
              <a:off x="4850500" y="1892275"/>
              <a:ext cx="13650" cy="14425"/>
            </a:xfrm>
            <a:custGeom>
              <a:avLst/>
              <a:gdLst/>
              <a:ahLst/>
              <a:cxnLst/>
              <a:rect l="l" t="t" r="r" b="b"/>
              <a:pathLst>
                <a:path w="546" h="577" extrusionOk="0">
                  <a:moveTo>
                    <a:pt x="74" y="262"/>
                  </a:moveTo>
                  <a:lnTo>
                    <a:pt x="482" y="262"/>
                  </a:lnTo>
                  <a:cubicBezTo>
                    <a:pt x="482" y="220"/>
                    <a:pt x="472" y="189"/>
                    <a:pt x="451" y="157"/>
                  </a:cubicBezTo>
                  <a:cubicBezTo>
                    <a:pt x="430" y="126"/>
                    <a:pt x="409" y="105"/>
                    <a:pt x="378" y="84"/>
                  </a:cubicBezTo>
                  <a:cubicBezTo>
                    <a:pt x="346" y="74"/>
                    <a:pt x="315" y="63"/>
                    <a:pt x="283" y="63"/>
                  </a:cubicBezTo>
                  <a:cubicBezTo>
                    <a:pt x="241" y="63"/>
                    <a:pt x="210" y="74"/>
                    <a:pt x="178" y="84"/>
                  </a:cubicBezTo>
                  <a:cubicBezTo>
                    <a:pt x="147" y="105"/>
                    <a:pt x="126" y="126"/>
                    <a:pt x="105" y="157"/>
                  </a:cubicBezTo>
                  <a:cubicBezTo>
                    <a:pt x="84" y="189"/>
                    <a:pt x="74" y="220"/>
                    <a:pt x="74" y="262"/>
                  </a:cubicBezTo>
                  <a:close/>
                  <a:moveTo>
                    <a:pt x="283" y="577"/>
                  </a:moveTo>
                  <a:cubicBezTo>
                    <a:pt x="241" y="577"/>
                    <a:pt x="199" y="566"/>
                    <a:pt x="168" y="556"/>
                  </a:cubicBezTo>
                  <a:cubicBezTo>
                    <a:pt x="136" y="535"/>
                    <a:pt x="105" y="514"/>
                    <a:pt x="84" y="493"/>
                  </a:cubicBezTo>
                  <a:cubicBezTo>
                    <a:pt x="53" y="461"/>
                    <a:pt x="32" y="430"/>
                    <a:pt x="21" y="399"/>
                  </a:cubicBezTo>
                  <a:cubicBezTo>
                    <a:pt x="11" y="367"/>
                    <a:pt x="0" y="325"/>
                    <a:pt x="0" y="283"/>
                  </a:cubicBezTo>
                  <a:cubicBezTo>
                    <a:pt x="0" y="231"/>
                    <a:pt x="11" y="189"/>
                    <a:pt x="42" y="147"/>
                  </a:cubicBezTo>
                  <a:cubicBezTo>
                    <a:pt x="63" y="105"/>
                    <a:pt x="94" y="74"/>
                    <a:pt x="136" y="42"/>
                  </a:cubicBezTo>
                  <a:cubicBezTo>
                    <a:pt x="178" y="21"/>
                    <a:pt x="220" y="0"/>
                    <a:pt x="273" y="0"/>
                  </a:cubicBezTo>
                  <a:cubicBezTo>
                    <a:pt x="336" y="0"/>
                    <a:pt x="378" y="21"/>
                    <a:pt x="419" y="42"/>
                  </a:cubicBezTo>
                  <a:cubicBezTo>
                    <a:pt x="461" y="74"/>
                    <a:pt x="493" y="105"/>
                    <a:pt x="514" y="147"/>
                  </a:cubicBezTo>
                  <a:cubicBezTo>
                    <a:pt x="535" y="189"/>
                    <a:pt x="545" y="231"/>
                    <a:pt x="545" y="283"/>
                  </a:cubicBezTo>
                  <a:lnTo>
                    <a:pt x="545" y="304"/>
                  </a:lnTo>
                  <a:cubicBezTo>
                    <a:pt x="545" y="304"/>
                    <a:pt x="545" y="315"/>
                    <a:pt x="545" y="315"/>
                  </a:cubicBezTo>
                  <a:lnTo>
                    <a:pt x="74" y="315"/>
                  </a:lnTo>
                  <a:cubicBezTo>
                    <a:pt x="84" y="357"/>
                    <a:pt x="94" y="388"/>
                    <a:pt x="115" y="419"/>
                  </a:cubicBezTo>
                  <a:cubicBezTo>
                    <a:pt x="126" y="451"/>
                    <a:pt x="157" y="472"/>
                    <a:pt x="189" y="493"/>
                  </a:cubicBezTo>
                  <a:cubicBezTo>
                    <a:pt x="210" y="514"/>
                    <a:pt x="241" y="514"/>
                    <a:pt x="283" y="514"/>
                  </a:cubicBezTo>
                  <a:cubicBezTo>
                    <a:pt x="315" y="514"/>
                    <a:pt x="357" y="514"/>
                    <a:pt x="388" y="493"/>
                  </a:cubicBezTo>
                  <a:cubicBezTo>
                    <a:pt x="419" y="472"/>
                    <a:pt x="440" y="451"/>
                    <a:pt x="451" y="419"/>
                  </a:cubicBezTo>
                  <a:lnTo>
                    <a:pt x="514" y="440"/>
                  </a:lnTo>
                  <a:cubicBezTo>
                    <a:pt x="503" y="461"/>
                    <a:pt x="482" y="482"/>
                    <a:pt x="461" y="503"/>
                  </a:cubicBezTo>
                  <a:cubicBezTo>
                    <a:pt x="440" y="524"/>
                    <a:pt x="409" y="545"/>
                    <a:pt x="378" y="556"/>
                  </a:cubicBezTo>
                  <a:cubicBezTo>
                    <a:pt x="346" y="566"/>
                    <a:pt x="315" y="577"/>
                    <a:pt x="283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13;p35"/>
            <p:cNvSpPr/>
            <p:nvPr/>
          </p:nvSpPr>
          <p:spPr>
            <a:xfrm>
              <a:off x="4865950" y="1892275"/>
              <a:ext cx="13925" cy="14425"/>
            </a:xfrm>
            <a:custGeom>
              <a:avLst/>
              <a:gdLst/>
              <a:ahLst/>
              <a:cxnLst/>
              <a:rect l="l" t="t" r="r" b="b"/>
              <a:pathLst>
                <a:path w="557" h="577" extrusionOk="0">
                  <a:moveTo>
                    <a:pt x="74" y="262"/>
                  </a:moveTo>
                  <a:lnTo>
                    <a:pt x="483" y="262"/>
                  </a:lnTo>
                  <a:cubicBezTo>
                    <a:pt x="483" y="220"/>
                    <a:pt x="472" y="189"/>
                    <a:pt x="451" y="157"/>
                  </a:cubicBezTo>
                  <a:cubicBezTo>
                    <a:pt x="430" y="126"/>
                    <a:pt x="409" y="105"/>
                    <a:pt x="378" y="84"/>
                  </a:cubicBezTo>
                  <a:cubicBezTo>
                    <a:pt x="347" y="74"/>
                    <a:pt x="315" y="63"/>
                    <a:pt x="284" y="63"/>
                  </a:cubicBezTo>
                  <a:cubicBezTo>
                    <a:pt x="242" y="63"/>
                    <a:pt x="210" y="74"/>
                    <a:pt x="179" y="84"/>
                  </a:cubicBezTo>
                  <a:cubicBezTo>
                    <a:pt x="158" y="105"/>
                    <a:pt x="126" y="126"/>
                    <a:pt x="105" y="157"/>
                  </a:cubicBezTo>
                  <a:cubicBezTo>
                    <a:pt x="95" y="189"/>
                    <a:pt x="84" y="220"/>
                    <a:pt x="74" y="262"/>
                  </a:cubicBezTo>
                  <a:close/>
                  <a:moveTo>
                    <a:pt x="284" y="577"/>
                  </a:moveTo>
                  <a:cubicBezTo>
                    <a:pt x="242" y="577"/>
                    <a:pt x="210" y="566"/>
                    <a:pt x="168" y="556"/>
                  </a:cubicBezTo>
                  <a:cubicBezTo>
                    <a:pt x="137" y="535"/>
                    <a:pt x="105" y="514"/>
                    <a:pt x="84" y="493"/>
                  </a:cubicBezTo>
                  <a:cubicBezTo>
                    <a:pt x="64" y="461"/>
                    <a:pt x="43" y="430"/>
                    <a:pt x="22" y="399"/>
                  </a:cubicBezTo>
                  <a:cubicBezTo>
                    <a:pt x="11" y="367"/>
                    <a:pt x="1" y="325"/>
                    <a:pt x="1" y="283"/>
                  </a:cubicBezTo>
                  <a:cubicBezTo>
                    <a:pt x="1" y="231"/>
                    <a:pt x="22" y="189"/>
                    <a:pt x="43" y="147"/>
                  </a:cubicBezTo>
                  <a:cubicBezTo>
                    <a:pt x="64" y="105"/>
                    <a:pt x="95" y="74"/>
                    <a:pt x="137" y="42"/>
                  </a:cubicBezTo>
                  <a:cubicBezTo>
                    <a:pt x="179" y="21"/>
                    <a:pt x="231" y="0"/>
                    <a:pt x="284" y="0"/>
                  </a:cubicBezTo>
                  <a:cubicBezTo>
                    <a:pt x="336" y="0"/>
                    <a:pt x="378" y="21"/>
                    <a:pt x="420" y="42"/>
                  </a:cubicBezTo>
                  <a:cubicBezTo>
                    <a:pt x="462" y="74"/>
                    <a:pt x="493" y="105"/>
                    <a:pt x="514" y="147"/>
                  </a:cubicBezTo>
                  <a:cubicBezTo>
                    <a:pt x="546" y="189"/>
                    <a:pt x="556" y="231"/>
                    <a:pt x="556" y="283"/>
                  </a:cubicBezTo>
                  <a:lnTo>
                    <a:pt x="556" y="304"/>
                  </a:lnTo>
                  <a:cubicBezTo>
                    <a:pt x="556" y="304"/>
                    <a:pt x="556" y="315"/>
                    <a:pt x="556" y="315"/>
                  </a:cubicBezTo>
                  <a:lnTo>
                    <a:pt x="84" y="315"/>
                  </a:lnTo>
                  <a:cubicBezTo>
                    <a:pt x="84" y="357"/>
                    <a:pt x="95" y="388"/>
                    <a:pt x="116" y="419"/>
                  </a:cubicBezTo>
                  <a:cubicBezTo>
                    <a:pt x="137" y="451"/>
                    <a:pt x="158" y="472"/>
                    <a:pt x="189" y="493"/>
                  </a:cubicBezTo>
                  <a:cubicBezTo>
                    <a:pt x="221" y="514"/>
                    <a:pt x="252" y="514"/>
                    <a:pt x="284" y="514"/>
                  </a:cubicBezTo>
                  <a:cubicBezTo>
                    <a:pt x="326" y="514"/>
                    <a:pt x="357" y="514"/>
                    <a:pt x="388" y="493"/>
                  </a:cubicBezTo>
                  <a:cubicBezTo>
                    <a:pt x="420" y="472"/>
                    <a:pt x="441" y="451"/>
                    <a:pt x="451" y="419"/>
                  </a:cubicBezTo>
                  <a:lnTo>
                    <a:pt x="514" y="440"/>
                  </a:lnTo>
                  <a:cubicBezTo>
                    <a:pt x="504" y="461"/>
                    <a:pt x="483" y="482"/>
                    <a:pt x="462" y="503"/>
                  </a:cubicBezTo>
                  <a:cubicBezTo>
                    <a:pt x="441" y="524"/>
                    <a:pt x="409" y="545"/>
                    <a:pt x="378" y="556"/>
                  </a:cubicBezTo>
                  <a:cubicBezTo>
                    <a:pt x="347" y="566"/>
                    <a:pt x="315" y="577"/>
                    <a:pt x="284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14;p35"/>
            <p:cNvSpPr/>
            <p:nvPr/>
          </p:nvSpPr>
          <p:spPr>
            <a:xfrm>
              <a:off x="4882475" y="1892275"/>
              <a:ext cx="13375" cy="19675"/>
            </a:xfrm>
            <a:custGeom>
              <a:avLst/>
              <a:gdLst/>
              <a:ahLst/>
              <a:cxnLst/>
              <a:rect l="l" t="t" r="r" b="b"/>
              <a:pathLst>
                <a:path w="535" h="787" extrusionOk="0">
                  <a:moveTo>
                    <a:pt x="262" y="514"/>
                  </a:moveTo>
                  <a:cubicBezTo>
                    <a:pt x="294" y="514"/>
                    <a:pt x="325" y="503"/>
                    <a:pt x="346" y="493"/>
                  </a:cubicBezTo>
                  <a:cubicBezTo>
                    <a:pt x="367" y="482"/>
                    <a:pt x="388" y="461"/>
                    <a:pt x="409" y="440"/>
                  </a:cubicBezTo>
                  <a:cubicBezTo>
                    <a:pt x="430" y="419"/>
                    <a:pt x="440" y="399"/>
                    <a:pt x="451" y="367"/>
                  </a:cubicBezTo>
                  <a:cubicBezTo>
                    <a:pt x="461" y="346"/>
                    <a:pt x="461" y="315"/>
                    <a:pt x="461" y="294"/>
                  </a:cubicBezTo>
                  <a:cubicBezTo>
                    <a:pt x="461" y="262"/>
                    <a:pt x="461" y="231"/>
                    <a:pt x="451" y="210"/>
                  </a:cubicBezTo>
                  <a:cubicBezTo>
                    <a:pt x="440" y="178"/>
                    <a:pt x="419" y="157"/>
                    <a:pt x="398" y="136"/>
                  </a:cubicBezTo>
                  <a:cubicBezTo>
                    <a:pt x="388" y="115"/>
                    <a:pt x="356" y="95"/>
                    <a:pt x="335" y="84"/>
                  </a:cubicBezTo>
                  <a:cubicBezTo>
                    <a:pt x="314" y="74"/>
                    <a:pt x="283" y="74"/>
                    <a:pt x="252" y="74"/>
                  </a:cubicBezTo>
                  <a:cubicBezTo>
                    <a:pt x="241" y="74"/>
                    <a:pt x="220" y="74"/>
                    <a:pt x="199" y="84"/>
                  </a:cubicBezTo>
                  <a:cubicBezTo>
                    <a:pt x="178" y="84"/>
                    <a:pt x="157" y="95"/>
                    <a:pt x="147" y="105"/>
                  </a:cubicBezTo>
                  <a:cubicBezTo>
                    <a:pt x="126" y="126"/>
                    <a:pt x="105" y="136"/>
                    <a:pt x="94" y="157"/>
                  </a:cubicBezTo>
                  <a:cubicBezTo>
                    <a:pt x="84" y="168"/>
                    <a:pt x="73" y="189"/>
                    <a:pt x="73" y="199"/>
                  </a:cubicBezTo>
                  <a:lnTo>
                    <a:pt x="73" y="378"/>
                  </a:lnTo>
                  <a:cubicBezTo>
                    <a:pt x="84" y="399"/>
                    <a:pt x="105" y="419"/>
                    <a:pt x="126" y="440"/>
                  </a:cubicBezTo>
                  <a:cubicBezTo>
                    <a:pt x="136" y="461"/>
                    <a:pt x="157" y="482"/>
                    <a:pt x="189" y="493"/>
                  </a:cubicBezTo>
                  <a:cubicBezTo>
                    <a:pt x="210" y="503"/>
                    <a:pt x="241" y="514"/>
                    <a:pt x="262" y="514"/>
                  </a:cubicBezTo>
                  <a:close/>
                  <a:moveTo>
                    <a:pt x="283" y="577"/>
                  </a:moveTo>
                  <a:cubicBezTo>
                    <a:pt x="241" y="577"/>
                    <a:pt x="199" y="566"/>
                    <a:pt x="157" y="535"/>
                  </a:cubicBezTo>
                  <a:cubicBezTo>
                    <a:pt x="126" y="514"/>
                    <a:pt x="94" y="482"/>
                    <a:pt x="73" y="451"/>
                  </a:cubicBezTo>
                  <a:lnTo>
                    <a:pt x="73" y="786"/>
                  </a:lnTo>
                  <a:lnTo>
                    <a:pt x="0" y="786"/>
                  </a:lnTo>
                  <a:lnTo>
                    <a:pt x="0" y="11"/>
                  </a:lnTo>
                  <a:lnTo>
                    <a:pt x="63" y="11"/>
                  </a:lnTo>
                  <a:lnTo>
                    <a:pt x="63" y="126"/>
                  </a:lnTo>
                  <a:cubicBezTo>
                    <a:pt x="94" y="84"/>
                    <a:pt x="115" y="63"/>
                    <a:pt x="157" y="42"/>
                  </a:cubicBezTo>
                  <a:cubicBezTo>
                    <a:pt x="189" y="21"/>
                    <a:pt x="231" y="0"/>
                    <a:pt x="273" y="0"/>
                  </a:cubicBezTo>
                  <a:cubicBezTo>
                    <a:pt x="314" y="0"/>
                    <a:pt x="346" y="11"/>
                    <a:pt x="377" y="32"/>
                  </a:cubicBezTo>
                  <a:cubicBezTo>
                    <a:pt x="409" y="42"/>
                    <a:pt x="440" y="63"/>
                    <a:pt x="461" y="95"/>
                  </a:cubicBezTo>
                  <a:cubicBezTo>
                    <a:pt x="482" y="115"/>
                    <a:pt x="503" y="147"/>
                    <a:pt x="514" y="189"/>
                  </a:cubicBezTo>
                  <a:cubicBezTo>
                    <a:pt x="524" y="220"/>
                    <a:pt x="535" y="252"/>
                    <a:pt x="535" y="294"/>
                  </a:cubicBezTo>
                  <a:cubicBezTo>
                    <a:pt x="535" y="336"/>
                    <a:pt x="524" y="388"/>
                    <a:pt x="503" y="430"/>
                  </a:cubicBezTo>
                  <a:cubicBezTo>
                    <a:pt x="482" y="472"/>
                    <a:pt x="451" y="503"/>
                    <a:pt x="419" y="535"/>
                  </a:cubicBezTo>
                  <a:cubicBezTo>
                    <a:pt x="377" y="556"/>
                    <a:pt x="335" y="577"/>
                    <a:pt x="283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15;p35"/>
            <p:cNvSpPr/>
            <p:nvPr/>
          </p:nvSpPr>
          <p:spPr>
            <a:xfrm>
              <a:off x="4828750" y="1952800"/>
              <a:ext cx="15225" cy="18625"/>
            </a:xfrm>
            <a:custGeom>
              <a:avLst/>
              <a:gdLst/>
              <a:ahLst/>
              <a:cxnLst/>
              <a:rect l="l" t="t" r="r" b="b"/>
              <a:pathLst>
                <a:path w="609" h="745" extrusionOk="0">
                  <a:moveTo>
                    <a:pt x="535" y="367"/>
                  </a:moveTo>
                  <a:cubicBezTo>
                    <a:pt x="535" y="315"/>
                    <a:pt x="524" y="263"/>
                    <a:pt x="503" y="210"/>
                  </a:cubicBezTo>
                  <a:cubicBezTo>
                    <a:pt x="482" y="168"/>
                    <a:pt x="451" y="126"/>
                    <a:pt x="409" y="105"/>
                  </a:cubicBezTo>
                  <a:cubicBezTo>
                    <a:pt x="367" y="74"/>
                    <a:pt x="315" y="63"/>
                    <a:pt x="252" y="63"/>
                  </a:cubicBezTo>
                  <a:lnTo>
                    <a:pt x="73" y="63"/>
                  </a:lnTo>
                  <a:lnTo>
                    <a:pt x="73" y="682"/>
                  </a:lnTo>
                  <a:lnTo>
                    <a:pt x="252" y="682"/>
                  </a:lnTo>
                  <a:cubicBezTo>
                    <a:pt x="315" y="682"/>
                    <a:pt x="367" y="671"/>
                    <a:pt x="409" y="640"/>
                  </a:cubicBezTo>
                  <a:cubicBezTo>
                    <a:pt x="451" y="619"/>
                    <a:pt x="482" y="577"/>
                    <a:pt x="503" y="525"/>
                  </a:cubicBezTo>
                  <a:cubicBezTo>
                    <a:pt x="524" y="483"/>
                    <a:pt x="535" y="430"/>
                    <a:pt x="535" y="367"/>
                  </a:cubicBezTo>
                  <a:close/>
                  <a:moveTo>
                    <a:pt x="0" y="745"/>
                  </a:moveTo>
                  <a:lnTo>
                    <a:pt x="0" y="1"/>
                  </a:lnTo>
                  <a:lnTo>
                    <a:pt x="252" y="1"/>
                  </a:lnTo>
                  <a:cubicBezTo>
                    <a:pt x="325" y="1"/>
                    <a:pt x="398" y="11"/>
                    <a:pt x="451" y="43"/>
                  </a:cubicBezTo>
                  <a:cubicBezTo>
                    <a:pt x="503" y="84"/>
                    <a:pt x="545" y="126"/>
                    <a:pt x="566" y="179"/>
                  </a:cubicBezTo>
                  <a:cubicBezTo>
                    <a:pt x="598" y="242"/>
                    <a:pt x="608" y="305"/>
                    <a:pt x="608" y="367"/>
                  </a:cubicBezTo>
                  <a:cubicBezTo>
                    <a:pt x="608" y="451"/>
                    <a:pt x="598" y="514"/>
                    <a:pt x="566" y="567"/>
                  </a:cubicBezTo>
                  <a:cubicBezTo>
                    <a:pt x="535" y="630"/>
                    <a:pt x="493" y="671"/>
                    <a:pt x="440" y="703"/>
                  </a:cubicBezTo>
                  <a:cubicBezTo>
                    <a:pt x="388" y="734"/>
                    <a:pt x="325" y="745"/>
                    <a:pt x="252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16;p35"/>
            <p:cNvSpPr/>
            <p:nvPr/>
          </p:nvSpPr>
          <p:spPr>
            <a:xfrm>
              <a:off x="4846300" y="19575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62"/>
                  </a:moveTo>
                  <a:lnTo>
                    <a:pt x="472" y="262"/>
                  </a:lnTo>
                  <a:cubicBezTo>
                    <a:pt x="472" y="220"/>
                    <a:pt x="462" y="189"/>
                    <a:pt x="441" y="158"/>
                  </a:cubicBezTo>
                  <a:cubicBezTo>
                    <a:pt x="430" y="126"/>
                    <a:pt x="399" y="105"/>
                    <a:pt x="367" y="84"/>
                  </a:cubicBezTo>
                  <a:cubicBezTo>
                    <a:pt x="346" y="63"/>
                    <a:pt x="304" y="63"/>
                    <a:pt x="273" y="63"/>
                  </a:cubicBezTo>
                  <a:cubicBezTo>
                    <a:pt x="242" y="63"/>
                    <a:pt x="200" y="63"/>
                    <a:pt x="179" y="84"/>
                  </a:cubicBezTo>
                  <a:cubicBezTo>
                    <a:pt x="147" y="105"/>
                    <a:pt x="116" y="126"/>
                    <a:pt x="105" y="158"/>
                  </a:cubicBezTo>
                  <a:cubicBezTo>
                    <a:pt x="84" y="189"/>
                    <a:pt x="74" y="220"/>
                    <a:pt x="74" y="262"/>
                  </a:cubicBezTo>
                  <a:close/>
                  <a:moveTo>
                    <a:pt x="273" y="566"/>
                  </a:moveTo>
                  <a:cubicBezTo>
                    <a:pt x="231" y="566"/>
                    <a:pt x="200" y="566"/>
                    <a:pt x="158" y="545"/>
                  </a:cubicBezTo>
                  <a:cubicBezTo>
                    <a:pt x="126" y="535"/>
                    <a:pt x="95" y="514"/>
                    <a:pt x="74" y="482"/>
                  </a:cubicBezTo>
                  <a:cubicBezTo>
                    <a:pt x="53" y="462"/>
                    <a:pt x="32" y="430"/>
                    <a:pt x="21" y="399"/>
                  </a:cubicBezTo>
                  <a:cubicBezTo>
                    <a:pt x="0" y="357"/>
                    <a:pt x="0" y="325"/>
                    <a:pt x="0" y="283"/>
                  </a:cubicBezTo>
                  <a:cubicBezTo>
                    <a:pt x="0" y="231"/>
                    <a:pt x="11" y="189"/>
                    <a:pt x="32" y="147"/>
                  </a:cubicBezTo>
                  <a:cubicBezTo>
                    <a:pt x="53" y="95"/>
                    <a:pt x="84" y="63"/>
                    <a:pt x="126" y="42"/>
                  </a:cubicBezTo>
                  <a:cubicBezTo>
                    <a:pt x="168" y="11"/>
                    <a:pt x="221" y="0"/>
                    <a:pt x="273" y="0"/>
                  </a:cubicBezTo>
                  <a:cubicBezTo>
                    <a:pt x="325" y="0"/>
                    <a:pt x="378" y="11"/>
                    <a:pt x="409" y="42"/>
                  </a:cubicBezTo>
                  <a:cubicBezTo>
                    <a:pt x="451" y="63"/>
                    <a:pt x="483" y="105"/>
                    <a:pt x="514" y="147"/>
                  </a:cubicBezTo>
                  <a:cubicBezTo>
                    <a:pt x="535" y="189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15"/>
                  </a:cubicBezTo>
                  <a:lnTo>
                    <a:pt x="74" y="315"/>
                  </a:lnTo>
                  <a:cubicBezTo>
                    <a:pt x="74" y="346"/>
                    <a:pt x="84" y="388"/>
                    <a:pt x="105" y="420"/>
                  </a:cubicBezTo>
                  <a:cubicBezTo>
                    <a:pt x="126" y="451"/>
                    <a:pt x="147" y="472"/>
                    <a:pt x="179" y="493"/>
                  </a:cubicBezTo>
                  <a:cubicBezTo>
                    <a:pt x="210" y="503"/>
                    <a:pt x="242" y="514"/>
                    <a:pt x="273" y="514"/>
                  </a:cubicBezTo>
                  <a:cubicBezTo>
                    <a:pt x="315" y="514"/>
                    <a:pt x="346" y="503"/>
                    <a:pt x="378" y="482"/>
                  </a:cubicBezTo>
                  <a:cubicBezTo>
                    <a:pt x="409" y="472"/>
                    <a:pt x="430" y="441"/>
                    <a:pt x="441" y="420"/>
                  </a:cubicBezTo>
                  <a:lnTo>
                    <a:pt x="504" y="430"/>
                  </a:lnTo>
                  <a:cubicBezTo>
                    <a:pt x="493" y="462"/>
                    <a:pt x="483" y="482"/>
                    <a:pt x="451" y="503"/>
                  </a:cubicBezTo>
                  <a:cubicBezTo>
                    <a:pt x="430" y="524"/>
                    <a:pt x="409" y="545"/>
                    <a:pt x="378" y="556"/>
                  </a:cubicBezTo>
                  <a:cubicBezTo>
                    <a:pt x="346" y="566"/>
                    <a:pt x="304" y="566"/>
                    <a:pt x="27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17;p35"/>
            <p:cNvSpPr/>
            <p:nvPr/>
          </p:nvSpPr>
          <p:spPr>
            <a:xfrm>
              <a:off x="4861750" y="19575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62"/>
                  </a:moveTo>
                  <a:lnTo>
                    <a:pt x="483" y="262"/>
                  </a:lnTo>
                  <a:cubicBezTo>
                    <a:pt x="473" y="220"/>
                    <a:pt x="462" y="189"/>
                    <a:pt x="452" y="158"/>
                  </a:cubicBezTo>
                  <a:cubicBezTo>
                    <a:pt x="431" y="126"/>
                    <a:pt x="410" y="105"/>
                    <a:pt x="378" y="84"/>
                  </a:cubicBezTo>
                  <a:cubicBezTo>
                    <a:pt x="347" y="63"/>
                    <a:pt x="315" y="63"/>
                    <a:pt x="273" y="63"/>
                  </a:cubicBezTo>
                  <a:cubicBezTo>
                    <a:pt x="242" y="63"/>
                    <a:pt x="211" y="63"/>
                    <a:pt x="179" y="84"/>
                  </a:cubicBezTo>
                  <a:cubicBezTo>
                    <a:pt x="148" y="105"/>
                    <a:pt x="127" y="126"/>
                    <a:pt x="106" y="158"/>
                  </a:cubicBezTo>
                  <a:cubicBezTo>
                    <a:pt x="85" y="189"/>
                    <a:pt x="74" y="220"/>
                    <a:pt x="74" y="262"/>
                  </a:cubicBezTo>
                  <a:close/>
                  <a:moveTo>
                    <a:pt x="273" y="566"/>
                  </a:moveTo>
                  <a:cubicBezTo>
                    <a:pt x="232" y="566"/>
                    <a:pt x="200" y="566"/>
                    <a:pt x="169" y="545"/>
                  </a:cubicBezTo>
                  <a:cubicBezTo>
                    <a:pt x="127" y="535"/>
                    <a:pt x="106" y="514"/>
                    <a:pt x="74" y="482"/>
                  </a:cubicBezTo>
                  <a:cubicBezTo>
                    <a:pt x="53" y="462"/>
                    <a:pt x="32" y="430"/>
                    <a:pt x="22" y="399"/>
                  </a:cubicBezTo>
                  <a:cubicBezTo>
                    <a:pt x="11" y="357"/>
                    <a:pt x="1" y="325"/>
                    <a:pt x="1" y="283"/>
                  </a:cubicBezTo>
                  <a:cubicBezTo>
                    <a:pt x="1" y="231"/>
                    <a:pt x="11" y="189"/>
                    <a:pt x="32" y="147"/>
                  </a:cubicBezTo>
                  <a:cubicBezTo>
                    <a:pt x="64" y="95"/>
                    <a:pt x="95" y="63"/>
                    <a:pt x="137" y="42"/>
                  </a:cubicBezTo>
                  <a:cubicBezTo>
                    <a:pt x="179" y="11"/>
                    <a:pt x="221" y="0"/>
                    <a:pt x="273" y="0"/>
                  </a:cubicBezTo>
                  <a:cubicBezTo>
                    <a:pt x="326" y="0"/>
                    <a:pt x="378" y="11"/>
                    <a:pt x="420" y="42"/>
                  </a:cubicBezTo>
                  <a:cubicBezTo>
                    <a:pt x="462" y="63"/>
                    <a:pt x="494" y="105"/>
                    <a:pt x="515" y="147"/>
                  </a:cubicBezTo>
                  <a:cubicBezTo>
                    <a:pt x="535" y="189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15"/>
                  </a:cubicBezTo>
                  <a:lnTo>
                    <a:pt x="74" y="315"/>
                  </a:lnTo>
                  <a:cubicBezTo>
                    <a:pt x="74" y="346"/>
                    <a:pt x="85" y="388"/>
                    <a:pt x="106" y="420"/>
                  </a:cubicBezTo>
                  <a:cubicBezTo>
                    <a:pt x="127" y="451"/>
                    <a:pt x="148" y="472"/>
                    <a:pt x="179" y="493"/>
                  </a:cubicBezTo>
                  <a:cubicBezTo>
                    <a:pt x="211" y="503"/>
                    <a:pt x="242" y="514"/>
                    <a:pt x="284" y="514"/>
                  </a:cubicBezTo>
                  <a:cubicBezTo>
                    <a:pt x="315" y="514"/>
                    <a:pt x="347" y="503"/>
                    <a:pt x="378" y="482"/>
                  </a:cubicBezTo>
                  <a:cubicBezTo>
                    <a:pt x="410" y="472"/>
                    <a:pt x="431" y="441"/>
                    <a:pt x="452" y="420"/>
                  </a:cubicBezTo>
                  <a:lnTo>
                    <a:pt x="515" y="430"/>
                  </a:lnTo>
                  <a:cubicBezTo>
                    <a:pt x="504" y="462"/>
                    <a:pt x="483" y="482"/>
                    <a:pt x="462" y="503"/>
                  </a:cubicBezTo>
                  <a:cubicBezTo>
                    <a:pt x="431" y="524"/>
                    <a:pt x="410" y="545"/>
                    <a:pt x="378" y="556"/>
                  </a:cubicBezTo>
                  <a:cubicBezTo>
                    <a:pt x="347" y="566"/>
                    <a:pt x="315" y="566"/>
                    <a:pt x="27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18;p35"/>
            <p:cNvSpPr/>
            <p:nvPr/>
          </p:nvSpPr>
          <p:spPr>
            <a:xfrm>
              <a:off x="4878275" y="1957525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262" y="503"/>
                  </a:moveTo>
                  <a:cubicBezTo>
                    <a:pt x="294" y="503"/>
                    <a:pt x="315" y="503"/>
                    <a:pt x="336" y="493"/>
                  </a:cubicBezTo>
                  <a:cubicBezTo>
                    <a:pt x="367" y="472"/>
                    <a:pt x="388" y="462"/>
                    <a:pt x="399" y="441"/>
                  </a:cubicBezTo>
                  <a:cubicBezTo>
                    <a:pt x="420" y="420"/>
                    <a:pt x="430" y="399"/>
                    <a:pt x="441" y="367"/>
                  </a:cubicBezTo>
                  <a:cubicBezTo>
                    <a:pt x="451" y="346"/>
                    <a:pt x="451" y="315"/>
                    <a:pt x="451" y="283"/>
                  </a:cubicBezTo>
                  <a:cubicBezTo>
                    <a:pt x="451" y="252"/>
                    <a:pt x="451" y="231"/>
                    <a:pt x="441" y="199"/>
                  </a:cubicBezTo>
                  <a:cubicBezTo>
                    <a:pt x="430" y="178"/>
                    <a:pt x="420" y="147"/>
                    <a:pt x="399" y="137"/>
                  </a:cubicBezTo>
                  <a:cubicBezTo>
                    <a:pt x="378" y="116"/>
                    <a:pt x="357" y="95"/>
                    <a:pt x="336" y="84"/>
                  </a:cubicBezTo>
                  <a:cubicBezTo>
                    <a:pt x="304" y="74"/>
                    <a:pt x="283" y="63"/>
                    <a:pt x="252" y="63"/>
                  </a:cubicBezTo>
                  <a:cubicBezTo>
                    <a:pt x="231" y="63"/>
                    <a:pt x="210" y="74"/>
                    <a:pt x="189" y="74"/>
                  </a:cubicBezTo>
                  <a:cubicBezTo>
                    <a:pt x="178" y="84"/>
                    <a:pt x="158" y="95"/>
                    <a:pt x="137" y="105"/>
                  </a:cubicBezTo>
                  <a:cubicBezTo>
                    <a:pt x="116" y="116"/>
                    <a:pt x="105" y="137"/>
                    <a:pt x="95" y="147"/>
                  </a:cubicBezTo>
                  <a:cubicBezTo>
                    <a:pt x="84" y="168"/>
                    <a:pt x="74" y="178"/>
                    <a:pt x="74" y="199"/>
                  </a:cubicBezTo>
                  <a:lnTo>
                    <a:pt x="74" y="367"/>
                  </a:lnTo>
                  <a:cubicBezTo>
                    <a:pt x="84" y="399"/>
                    <a:pt x="95" y="420"/>
                    <a:pt x="116" y="441"/>
                  </a:cubicBezTo>
                  <a:cubicBezTo>
                    <a:pt x="137" y="462"/>
                    <a:pt x="158" y="472"/>
                    <a:pt x="178" y="493"/>
                  </a:cubicBezTo>
                  <a:cubicBezTo>
                    <a:pt x="210" y="503"/>
                    <a:pt x="231" y="503"/>
                    <a:pt x="262" y="503"/>
                  </a:cubicBezTo>
                  <a:close/>
                  <a:moveTo>
                    <a:pt x="283" y="566"/>
                  </a:moveTo>
                  <a:cubicBezTo>
                    <a:pt x="231" y="566"/>
                    <a:pt x="189" y="556"/>
                    <a:pt x="158" y="535"/>
                  </a:cubicBezTo>
                  <a:cubicBezTo>
                    <a:pt x="116" y="514"/>
                    <a:pt x="95" y="482"/>
                    <a:pt x="74" y="441"/>
                  </a:cubicBezTo>
                  <a:lnTo>
                    <a:pt x="74" y="786"/>
                  </a:lnTo>
                  <a:lnTo>
                    <a:pt x="0" y="786"/>
                  </a:lnTo>
                  <a:lnTo>
                    <a:pt x="0" y="11"/>
                  </a:lnTo>
                  <a:lnTo>
                    <a:pt x="63" y="11"/>
                  </a:lnTo>
                  <a:lnTo>
                    <a:pt x="63" y="116"/>
                  </a:lnTo>
                  <a:cubicBezTo>
                    <a:pt x="84" y="84"/>
                    <a:pt x="116" y="53"/>
                    <a:pt x="147" y="32"/>
                  </a:cubicBezTo>
                  <a:cubicBezTo>
                    <a:pt x="189" y="11"/>
                    <a:pt x="231" y="0"/>
                    <a:pt x="262" y="0"/>
                  </a:cubicBezTo>
                  <a:cubicBezTo>
                    <a:pt x="304" y="0"/>
                    <a:pt x="336" y="11"/>
                    <a:pt x="367" y="21"/>
                  </a:cubicBezTo>
                  <a:cubicBezTo>
                    <a:pt x="399" y="42"/>
                    <a:pt x="430" y="63"/>
                    <a:pt x="451" y="84"/>
                  </a:cubicBezTo>
                  <a:cubicBezTo>
                    <a:pt x="482" y="116"/>
                    <a:pt x="493" y="147"/>
                    <a:pt x="514" y="178"/>
                  </a:cubicBezTo>
                  <a:cubicBezTo>
                    <a:pt x="524" y="210"/>
                    <a:pt x="524" y="252"/>
                    <a:pt x="524" y="283"/>
                  </a:cubicBezTo>
                  <a:cubicBezTo>
                    <a:pt x="524" y="336"/>
                    <a:pt x="514" y="388"/>
                    <a:pt x="493" y="430"/>
                  </a:cubicBezTo>
                  <a:cubicBezTo>
                    <a:pt x="472" y="472"/>
                    <a:pt x="451" y="503"/>
                    <a:pt x="409" y="535"/>
                  </a:cubicBezTo>
                  <a:cubicBezTo>
                    <a:pt x="378" y="556"/>
                    <a:pt x="325" y="566"/>
                    <a:pt x="28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19;p35"/>
            <p:cNvSpPr/>
            <p:nvPr/>
          </p:nvSpPr>
          <p:spPr>
            <a:xfrm>
              <a:off x="4827175" y="1988175"/>
              <a:ext cx="11025" cy="14175"/>
            </a:xfrm>
            <a:custGeom>
              <a:avLst/>
              <a:gdLst/>
              <a:ahLst/>
              <a:cxnLst/>
              <a:rect l="l" t="t" r="r" b="b"/>
              <a:pathLst>
                <a:path w="441" h="567" extrusionOk="0">
                  <a:moveTo>
                    <a:pt x="220" y="567"/>
                  </a:moveTo>
                  <a:cubicBezTo>
                    <a:pt x="178" y="567"/>
                    <a:pt x="136" y="556"/>
                    <a:pt x="95" y="546"/>
                  </a:cubicBezTo>
                  <a:cubicBezTo>
                    <a:pt x="63" y="525"/>
                    <a:pt x="21" y="504"/>
                    <a:pt x="0" y="472"/>
                  </a:cubicBezTo>
                  <a:lnTo>
                    <a:pt x="32" y="430"/>
                  </a:lnTo>
                  <a:cubicBezTo>
                    <a:pt x="63" y="451"/>
                    <a:pt x="95" y="472"/>
                    <a:pt x="126" y="493"/>
                  </a:cubicBezTo>
                  <a:cubicBezTo>
                    <a:pt x="157" y="504"/>
                    <a:pt x="189" y="504"/>
                    <a:pt x="220" y="504"/>
                  </a:cubicBezTo>
                  <a:cubicBezTo>
                    <a:pt x="262" y="504"/>
                    <a:pt x="304" y="504"/>
                    <a:pt x="325" y="483"/>
                  </a:cubicBezTo>
                  <a:cubicBezTo>
                    <a:pt x="357" y="462"/>
                    <a:pt x="367" y="441"/>
                    <a:pt x="367" y="410"/>
                  </a:cubicBezTo>
                  <a:cubicBezTo>
                    <a:pt x="367" y="389"/>
                    <a:pt x="357" y="368"/>
                    <a:pt x="346" y="357"/>
                  </a:cubicBezTo>
                  <a:cubicBezTo>
                    <a:pt x="336" y="347"/>
                    <a:pt x="315" y="336"/>
                    <a:pt x="294" y="326"/>
                  </a:cubicBezTo>
                  <a:cubicBezTo>
                    <a:pt x="262" y="326"/>
                    <a:pt x="241" y="315"/>
                    <a:pt x="199" y="305"/>
                  </a:cubicBezTo>
                  <a:cubicBezTo>
                    <a:pt x="168" y="294"/>
                    <a:pt x="136" y="284"/>
                    <a:pt x="105" y="273"/>
                  </a:cubicBezTo>
                  <a:cubicBezTo>
                    <a:pt x="84" y="263"/>
                    <a:pt x="63" y="252"/>
                    <a:pt x="53" y="231"/>
                  </a:cubicBezTo>
                  <a:cubicBezTo>
                    <a:pt x="32" y="210"/>
                    <a:pt x="32" y="189"/>
                    <a:pt x="32" y="158"/>
                  </a:cubicBezTo>
                  <a:cubicBezTo>
                    <a:pt x="32" y="127"/>
                    <a:pt x="42" y="95"/>
                    <a:pt x="53" y="74"/>
                  </a:cubicBezTo>
                  <a:cubicBezTo>
                    <a:pt x="74" y="43"/>
                    <a:pt x="95" y="32"/>
                    <a:pt x="126" y="22"/>
                  </a:cubicBezTo>
                  <a:cubicBezTo>
                    <a:pt x="157" y="1"/>
                    <a:pt x="199" y="1"/>
                    <a:pt x="231" y="1"/>
                  </a:cubicBezTo>
                  <a:cubicBezTo>
                    <a:pt x="283" y="1"/>
                    <a:pt x="315" y="1"/>
                    <a:pt x="346" y="22"/>
                  </a:cubicBezTo>
                  <a:cubicBezTo>
                    <a:pt x="378" y="32"/>
                    <a:pt x="409" y="53"/>
                    <a:pt x="430" y="74"/>
                  </a:cubicBezTo>
                  <a:lnTo>
                    <a:pt x="388" y="127"/>
                  </a:lnTo>
                  <a:cubicBezTo>
                    <a:pt x="378" y="106"/>
                    <a:pt x="346" y="85"/>
                    <a:pt x="325" y="74"/>
                  </a:cubicBezTo>
                  <a:cubicBezTo>
                    <a:pt x="294" y="64"/>
                    <a:pt x="262" y="53"/>
                    <a:pt x="231" y="53"/>
                  </a:cubicBezTo>
                  <a:cubicBezTo>
                    <a:pt x="210" y="53"/>
                    <a:pt x="189" y="64"/>
                    <a:pt x="168" y="64"/>
                  </a:cubicBezTo>
                  <a:cubicBezTo>
                    <a:pt x="147" y="74"/>
                    <a:pt x="126" y="85"/>
                    <a:pt x="116" y="95"/>
                  </a:cubicBezTo>
                  <a:cubicBezTo>
                    <a:pt x="105" y="106"/>
                    <a:pt x="95" y="127"/>
                    <a:pt x="95" y="147"/>
                  </a:cubicBezTo>
                  <a:cubicBezTo>
                    <a:pt x="95" y="168"/>
                    <a:pt x="105" y="189"/>
                    <a:pt x="116" y="200"/>
                  </a:cubicBezTo>
                  <a:cubicBezTo>
                    <a:pt x="126" y="210"/>
                    <a:pt x="136" y="221"/>
                    <a:pt x="157" y="221"/>
                  </a:cubicBezTo>
                  <a:cubicBezTo>
                    <a:pt x="178" y="231"/>
                    <a:pt x="199" y="242"/>
                    <a:pt x="231" y="252"/>
                  </a:cubicBezTo>
                  <a:cubicBezTo>
                    <a:pt x="273" y="263"/>
                    <a:pt x="304" y="273"/>
                    <a:pt x="336" y="284"/>
                  </a:cubicBezTo>
                  <a:cubicBezTo>
                    <a:pt x="367" y="294"/>
                    <a:pt x="399" y="305"/>
                    <a:pt x="409" y="326"/>
                  </a:cubicBezTo>
                  <a:cubicBezTo>
                    <a:pt x="430" y="347"/>
                    <a:pt x="440" y="368"/>
                    <a:pt x="440" y="399"/>
                  </a:cubicBezTo>
                  <a:cubicBezTo>
                    <a:pt x="440" y="451"/>
                    <a:pt x="420" y="493"/>
                    <a:pt x="378" y="525"/>
                  </a:cubicBezTo>
                  <a:cubicBezTo>
                    <a:pt x="336" y="556"/>
                    <a:pt x="283" y="567"/>
                    <a:pt x="220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20;p35"/>
            <p:cNvSpPr/>
            <p:nvPr/>
          </p:nvSpPr>
          <p:spPr>
            <a:xfrm>
              <a:off x="4841050" y="1982675"/>
              <a:ext cx="5275" cy="19675"/>
            </a:xfrm>
            <a:custGeom>
              <a:avLst/>
              <a:gdLst/>
              <a:ahLst/>
              <a:cxnLst/>
              <a:rect l="l" t="t" r="r" b="b"/>
              <a:pathLst>
                <a:path w="211" h="787" extrusionOk="0">
                  <a:moveTo>
                    <a:pt x="1" y="1"/>
                  </a:moveTo>
                  <a:lnTo>
                    <a:pt x="74" y="1"/>
                  </a:lnTo>
                  <a:lnTo>
                    <a:pt x="74" y="650"/>
                  </a:lnTo>
                  <a:cubicBezTo>
                    <a:pt x="74" y="682"/>
                    <a:pt x="74" y="703"/>
                    <a:pt x="85" y="713"/>
                  </a:cubicBezTo>
                  <a:cubicBezTo>
                    <a:pt x="95" y="713"/>
                    <a:pt x="116" y="724"/>
                    <a:pt x="127" y="724"/>
                  </a:cubicBezTo>
                  <a:cubicBezTo>
                    <a:pt x="137" y="724"/>
                    <a:pt x="148" y="724"/>
                    <a:pt x="169" y="713"/>
                  </a:cubicBezTo>
                  <a:cubicBezTo>
                    <a:pt x="179" y="713"/>
                    <a:pt x="189" y="713"/>
                    <a:pt x="200" y="713"/>
                  </a:cubicBezTo>
                  <a:lnTo>
                    <a:pt x="210" y="766"/>
                  </a:lnTo>
                  <a:cubicBezTo>
                    <a:pt x="200" y="776"/>
                    <a:pt x="179" y="776"/>
                    <a:pt x="158" y="776"/>
                  </a:cubicBezTo>
                  <a:cubicBezTo>
                    <a:pt x="137" y="787"/>
                    <a:pt x="127" y="787"/>
                    <a:pt x="106" y="787"/>
                  </a:cubicBezTo>
                  <a:cubicBezTo>
                    <a:pt x="74" y="787"/>
                    <a:pt x="53" y="776"/>
                    <a:pt x="32" y="755"/>
                  </a:cubicBezTo>
                  <a:cubicBezTo>
                    <a:pt x="11" y="734"/>
                    <a:pt x="1" y="713"/>
                    <a:pt x="1" y="6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21;p35"/>
            <p:cNvSpPr/>
            <p:nvPr/>
          </p:nvSpPr>
          <p:spPr>
            <a:xfrm>
              <a:off x="4847350" y="19881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52"/>
                  </a:moveTo>
                  <a:lnTo>
                    <a:pt x="472" y="252"/>
                  </a:lnTo>
                  <a:cubicBezTo>
                    <a:pt x="472" y="221"/>
                    <a:pt x="462" y="179"/>
                    <a:pt x="441" y="147"/>
                  </a:cubicBezTo>
                  <a:cubicBezTo>
                    <a:pt x="430" y="116"/>
                    <a:pt x="399" y="95"/>
                    <a:pt x="367" y="85"/>
                  </a:cubicBezTo>
                  <a:cubicBezTo>
                    <a:pt x="346" y="64"/>
                    <a:pt x="304" y="53"/>
                    <a:pt x="273" y="53"/>
                  </a:cubicBezTo>
                  <a:cubicBezTo>
                    <a:pt x="241" y="53"/>
                    <a:pt x="200" y="64"/>
                    <a:pt x="179" y="85"/>
                  </a:cubicBezTo>
                  <a:cubicBezTo>
                    <a:pt x="147" y="95"/>
                    <a:pt x="126" y="116"/>
                    <a:pt x="105" y="147"/>
                  </a:cubicBezTo>
                  <a:cubicBezTo>
                    <a:pt x="84" y="179"/>
                    <a:pt x="74" y="221"/>
                    <a:pt x="74" y="252"/>
                  </a:cubicBezTo>
                  <a:close/>
                  <a:moveTo>
                    <a:pt x="273" y="567"/>
                  </a:moveTo>
                  <a:cubicBezTo>
                    <a:pt x="231" y="567"/>
                    <a:pt x="200" y="556"/>
                    <a:pt x="168" y="546"/>
                  </a:cubicBezTo>
                  <a:cubicBezTo>
                    <a:pt x="126" y="525"/>
                    <a:pt x="105" y="504"/>
                    <a:pt x="74" y="483"/>
                  </a:cubicBezTo>
                  <a:cubicBezTo>
                    <a:pt x="53" y="451"/>
                    <a:pt x="32" y="420"/>
                    <a:pt x="21" y="389"/>
                  </a:cubicBezTo>
                  <a:cubicBezTo>
                    <a:pt x="0" y="357"/>
                    <a:pt x="0" y="315"/>
                    <a:pt x="0" y="284"/>
                  </a:cubicBezTo>
                  <a:cubicBezTo>
                    <a:pt x="0" y="231"/>
                    <a:pt x="11" y="179"/>
                    <a:pt x="32" y="137"/>
                  </a:cubicBezTo>
                  <a:cubicBezTo>
                    <a:pt x="53" y="95"/>
                    <a:pt x="84" y="64"/>
                    <a:pt x="126" y="32"/>
                  </a:cubicBezTo>
                  <a:cubicBezTo>
                    <a:pt x="168" y="11"/>
                    <a:pt x="220" y="1"/>
                    <a:pt x="273" y="1"/>
                  </a:cubicBezTo>
                  <a:cubicBezTo>
                    <a:pt x="325" y="1"/>
                    <a:pt x="378" y="11"/>
                    <a:pt x="409" y="43"/>
                  </a:cubicBezTo>
                  <a:cubicBezTo>
                    <a:pt x="451" y="64"/>
                    <a:pt x="483" y="95"/>
                    <a:pt x="514" y="137"/>
                  </a:cubicBezTo>
                  <a:cubicBezTo>
                    <a:pt x="535" y="179"/>
                    <a:pt x="545" y="231"/>
                    <a:pt x="545" y="284"/>
                  </a:cubicBezTo>
                  <a:lnTo>
                    <a:pt x="545" y="294"/>
                  </a:lnTo>
                  <a:cubicBezTo>
                    <a:pt x="545" y="305"/>
                    <a:pt x="545" y="305"/>
                    <a:pt x="545" y="305"/>
                  </a:cubicBezTo>
                  <a:lnTo>
                    <a:pt x="74" y="305"/>
                  </a:lnTo>
                  <a:cubicBezTo>
                    <a:pt x="74" y="347"/>
                    <a:pt x="84" y="378"/>
                    <a:pt x="105" y="410"/>
                  </a:cubicBezTo>
                  <a:cubicBezTo>
                    <a:pt x="126" y="441"/>
                    <a:pt x="147" y="462"/>
                    <a:pt x="179" y="483"/>
                  </a:cubicBezTo>
                  <a:cubicBezTo>
                    <a:pt x="210" y="504"/>
                    <a:pt x="241" y="514"/>
                    <a:pt x="273" y="514"/>
                  </a:cubicBezTo>
                  <a:cubicBezTo>
                    <a:pt x="315" y="514"/>
                    <a:pt x="346" y="504"/>
                    <a:pt x="378" y="483"/>
                  </a:cubicBezTo>
                  <a:cubicBezTo>
                    <a:pt x="409" y="462"/>
                    <a:pt x="430" y="441"/>
                    <a:pt x="441" y="410"/>
                  </a:cubicBezTo>
                  <a:lnTo>
                    <a:pt x="504" y="430"/>
                  </a:lnTo>
                  <a:cubicBezTo>
                    <a:pt x="493" y="451"/>
                    <a:pt x="483" y="483"/>
                    <a:pt x="451" y="504"/>
                  </a:cubicBezTo>
                  <a:cubicBezTo>
                    <a:pt x="430" y="525"/>
                    <a:pt x="409" y="535"/>
                    <a:pt x="378" y="546"/>
                  </a:cubicBezTo>
                  <a:cubicBezTo>
                    <a:pt x="346" y="556"/>
                    <a:pt x="304" y="567"/>
                    <a:pt x="273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22;p35"/>
            <p:cNvSpPr/>
            <p:nvPr/>
          </p:nvSpPr>
          <p:spPr>
            <a:xfrm>
              <a:off x="4862800" y="198817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52"/>
                  </a:moveTo>
                  <a:lnTo>
                    <a:pt x="483" y="252"/>
                  </a:lnTo>
                  <a:cubicBezTo>
                    <a:pt x="473" y="221"/>
                    <a:pt x="462" y="179"/>
                    <a:pt x="452" y="147"/>
                  </a:cubicBezTo>
                  <a:cubicBezTo>
                    <a:pt x="431" y="116"/>
                    <a:pt x="410" y="95"/>
                    <a:pt x="378" y="85"/>
                  </a:cubicBezTo>
                  <a:cubicBezTo>
                    <a:pt x="347" y="64"/>
                    <a:pt x="315" y="53"/>
                    <a:pt x="273" y="53"/>
                  </a:cubicBezTo>
                  <a:cubicBezTo>
                    <a:pt x="242" y="53"/>
                    <a:pt x="210" y="64"/>
                    <a:pt x="179" y="85"/>
                  </a:cubicBezTo>
                  <a:cubicBezTo>
                    <a:pt x="148" y="95"/>
                    <a:pt x="127" y="116"/>
                    <a:pt x="106" y="147"/>
                  </a:cubicBezTo>
                  <a:cubicBezTo>
                    <a:pt x="85" y="179"/>
                    <a:pt x="74" y="221"/>
                    <a:pt x="74" y="252"/>
                  </a:cubicBezTo>
                  <a:close/>
                  <a:moveTo>
                    <a:pt x="273" y="567"/>
                  </a:moveTo>
                  <a:cubicBezTo>
                    <a:pt x="231" y="567"/>
                    <a:pt x="200" y="556"/>
                    <a:pt x="169" y="546"/>
                  </a:cubicBezTo>
                  <a:cubicBezTo>
                    <a:pt x="137" y="525"/>
                    <a:pt x="106" y="504"/>
                    <a:pt x="74" y="483"/>
                  </a:cubicBezTo>
                  <a:cubicBezTo>
                    <a:pt x="53" y="451"/>
                    <a:pt x="32" y="420"/>
                    <a:pt x="22" y="389"/>
                  </a:cubicBezTo>
                  <a:cubicBezTo>
                    <a:pt x="11" y="357"/>
                    <a:pt x="1" y="315"/>
                    <a:pt x="1" y="284"/>
                  </a:cubicBezTo>
                  <a:cubicBezTo>
                    <a:pt x="1" y="231"/>
                    <a:pt x="11" y="179"/>
                    <a:pt x="32" y="137"/>
                  </a:cubicBezTo>
                  <a:cubicBezTo>
                    <a:pt x="64" y="95"/>
                    <a:pt x="95" y="64"/>
                    <a:pt x="137" y="32"/>
                  </a:cubicBezTo>
                  <a:cubicBezTo>
                    <a:pt x="179" y="11"/>
                    <a:pt x="221" y="1"/>
                    <a:pt x="273" y="1"/>
                  </a:cubicBezTo>
                  <a:cubicBezTo>
                    <a:pt x="326" y="1"/>
                    <a:pt x="378" y="11"/>
                    <a:pt x="420" y="43"/>
                  </a:cubicBezTo>
                  <a:cubicBezTo>
                    <a:pt x="462" y="64"/>
                    <a:pt x="493" y="95"/>
                    <a:pt x="514" y="137"/>
                  </a:cubicBezTo>
                  <a:cubicBezTo>
                    <a:pt x="535" y="179"/>
                    <a:pt x="546" y="231"/>
                    <a:pt x="546" y="284"/>
                  </a:cubicBezTo>
                  <a:lnTo>
                    <a:pt x="546" y="294"/>
                  </a:lnTo>
                  <a:cubicBezTo>
                    <a:pt x="546" y="305"/>
                    <a:pt x="546" y="305"/>
                    <a:pt x="546" y="305"/>
                  </a:cubicBezTo>
                  <a:lnTo>
                    <a:pt x="74" y="305"/>
                  </a:lnTo>
                  <a:cubicBezTo>
                    <a:pt x="74" y="347"/>
                    <a:pt x="85" y="378"/>
                    <a:pt x="106" y="410"/>
                  </a:cubicBezTo>
                  <a:cubicBezTo>
                    <a:pt x="127" y="441"/>
                    <a:pt x="148" y="462"/>
                    <a:pt x="179" y="483"/>
                  </a:cubicBezTo>
                  <a:cubicBezTo>
                    <a:pt x="210" y="504"/>
                    <a:pt x="242" y="514"/>
                    <a:pt x="284" y="514"/>
                  </a:cubicBezTo>
                  <a:cubicBezTo>
                    <a:pt x="315" y="514"/>
                    <a:pt x="347" y="504"/>
                    <a:pt x="378" y="483"/>
                  </a:cubicBezTo>
                  <a:cubicBezTo>
                    <a:pt x="410" y="462"/>
                    <a:pt x="431" y="441"/>
                    <a:pt x="452" y="410"/>
                  </a:cubicBezTo>
                  <a:lnTo>
                    <a:pt x="514" y="430"/>
                  </a:lnTo>
                  <a:cubicBezTo>
                    <a:pt x="504" y="451"/>
                    <a:pt x="483" y="483"/>
                    <a:pt x="462" y="504"/>
                  </a:cubicBezTo>
                  <a:cubicBezTo>
                    <a:pt x="431" y="525"/>
                    <a:pt x="410" y="535"/>
                    <a:pt x="378" y="546"/>
                  </a:cubicBezTo>
                  <a:cubicBezTo>
                    <a:pt x="347" y="556"/>
                    <a:pt x="315" y="567"/>
                    <a:pt x="273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23;p35"/>
            <p:cNvSpPr/>
            <p:nvPr/>
          </p:nvSpPr>
          <p:spPr>
            <a:xfrm>
              <a:off x="4879325" y="1988175"/>
              <a:ext cx="13125" cy="19425"/>
            </a:xfrm>
            <a:custGeom>
              <a:avLst/>
              <a:gdLst/>
              <a:ahLst/>
              <a:cxnLst/>
              <a:rect l="l" t="t" r="r" b="b"/>
              <a:pathLst>
                <a:path w="525" h="777" extrusionOk="0">
                  <a:moveTo>
                    <a:pt x="262" y="504"/>
                  </a:moveTo>
                  <a:cubicBezTo>
                    <a:pt x="294" y="504"/>
                    <a:pt x="315" y="493"/>
                    <a:pt x="336" y="483"/>
                  </a:cubicBezTo>
                  <a:cubicBezTo>
                    <a:pt x="367" y="472"/>
                    <a:pt x="388" y="451"/>
                    <a:pt x="399" y="430"/>
                  </a:cubicBezTo>
                  <a:cubicBezTo>
                    <a:pt x="420" y="410"/>
                    <a:pt x="430" y="389"/>
                    <a:pt x="440" y="368"/>
                  </a:cubicBezTo>
                  <a:cubicBezTo>
                    <a:pt x="451" y="336"/>
                    <a:pt x="451" y="315"/>
                    <a:pt x="451" y="284"/>
                  </a:cubicBezTo>
                  <a:cubicBezTo>
                    <a:pt x="451" y="252"/>
                    <a:pt x="451" y="221"/>
                    <a:pt x="440" y="200"/>
                  </a:cubicBezTo>
                  <a:cubicBezTo>
                    <a:pt x="430" y="168"/>
                    <a:pt x="420" y="147"/>
                    <a:pt x="399" y="127"/>
                  </a:cubicBezTo>
                  <a:cubicBezTo>
                    <a:pt x="378" y="106"/>
                    <a:pt x="357" y="95"/>
                    <a:pt x="336" y="85"/>
                  </a:cubicBezTo>
                  <a:cubicBezTo>
                    <a:pt x="304" y="64"/>
                    <a:pt x="283" y="64"/>
                    <a:pt x="252" y="64"/>
                  </a:cubicBezTo>
                  <a:cubicBezTo>
                    <a:pt x="231" y="64"/>
                    <a:pt x="210" y="64"/>
                    <a:pt x="189" y="74"/>
                  </a:cubicBezTo>
                  <a:cubicBezTo>
                    <a:pt x="178" y="85"/>
                    <a:pt x="157" y="85"/>
                    <a:pt x="136" y="106"/>
                  </a:cubicBezTo>
                  <a:cubicBezTo>
                    <a:pt x="116" y="116"/>
                    <a:pt x="105" y="127"/>
                    <a:pt x="95" y="147"/>
                  </a:cubicBezTo>
                  <a:cubicBezTo>
                    <a:pt x="84" y="158"/>
                    <a:pt x="74" y="179"/>
                    <a:pt x="74" y="200"/>
                  </a:cubicBezTo>
                  <a:lnTo>
                    <a:pt x="74" y="368"/>
                  </a:lnTo>
                  <a:cubicBezTo>
                    <a:pt x="84" y="389"/>
                    <a:pt x="95" y="420"/>
                    <a:pt x="116" y="430"/>
                  </a:cubicBezTo>
                  <a:cubicBezTo>
                    <a:pt x="136" y="451"/>
                    <a:pt x="157" y="472"/>
                    <a:pt x="178" y="483"/>
                  </a:cubicBezTo>
                  <a:cubicBezTo>
                    <a:pt x="210" y="493"/>
                    <a:pt x="231" y="504"/>
                    <a:pt x="262" y="504"/>
                  </a:cubicBezTo>
                  <a:close/>
                  <a:moveTo>
                    <a:pt x="283" y="567"/>
                  </a:moveTo>
                  <a:cubicBezTo>
                    <a:pt x="231" y="567"/>
                    <a:pt x="189" y="556"/>
                    <a:pt x="157" y="535"/>
                  </a:cubicBezTo>
                  <a:cubicBezTo>
                    <a:pt x="116" y="504"/>
                    <a:pt x="95" y="483"/>
                    <a:pt x="74" y="441"/>
                  </a:cubicBezTo>
                  <a:lnTo>
                    <a:pt x="74" y="776"/>
                  </a:lnTo>
                  <a:lnTo>
                    <a:pt x="0" y="776"/>
                  </a:lnTo>
                  <a:lnTo>
                    <a:pt x="0" y="11"/>
                  </a:lnTo>
                  <a:lnTo>
                    <a:pt x="63" y="11"/>
                  </a:lnTo>
                  <a:lnTo>
                    <a:pt x="63" y="116"/>
                  </a:lnTo>
                  <a:cubicBezTo>
                    <a:pt x="84" y="85"/>
                    <a:pt x="116" y="53"/>
                    <a:pt x="147" y="32"/>
                  </a:cubicBezTo>
                  <a:cubicBezTo>
                    <a:pt x="189" y="11"/>
                    <a:pt x="231" y="1"/>
                    <a:pt x="273" y="1"/>
                  </a:cubicBezTo>
                  <a:cubicBezTo>
                    <a:pt x="304" y="1"/>
                    <a:pt x="336" y="11"/>
                    <a:pt x="367" y="22"/>
                  </a:cubicBezTo>
                  <a:cubicBezTo>
                    <a:pt x="409" y="43"/>
                    <a:pt x="430" y="64"/>
                    <a:pt x="451" y="85"/>
                  </a:cubicBezTo>
                  <a:cubicBezTo>
                    <a:pt x="482" y="116"/>
                    <a:pt x="493" y="147"/>
                    <a:pt x="514" y="179"/>
                  </a:cubicBezTo>
                  <a:cubicBezTo>
                    <a:pt x="524" y="210"/>
                    <a:pt x="524" y="242"/>
                    <a:pt x="524" y="284"/>
                  </a:cubicBezTo>
                  <a:cubicBezTo>
                    <a:pt x="524" y="336"/>
                    <a:pt x="514" y="378"/>
                    <a:pt x="493" y="420"/>
                  </a:cubicBezTo>
                  <a:cubicBezTo>
                    <a:pt x="472" y="472"/>
                    <a:pt x="451" y="504"/>
                    <a:pt x="409" y="525"/>
                  </a:cubicBezTo>
                  <a:cubicBezTo>
                    <a:pt x="378" y="556"/>
                    <a:pt x="325" y="567"/>
                    <a:pt x="283" y="5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24;p35"/>
            <p:cNvSpPr/>
            <p:nvPr/>
          </p:nvSpPr>
          <p:spPr>
            <a:xfrm>
              <a:off x="4826650" y="1822025"/>
              <a:ext cx="17050" cy="18900"/>
            </a:xfrm>
            <a:custGeom>
              <a:avLst/>
              <a:gdLst/>
              <a:ahLst/>
              <a:cxnLst/>
              <a:rect l="l" t="t" r="r" b="b"/>
              <a:pathLst>
                <a:path w="682" h="756" extrusionOk="0">
                  <a:moveTo>
                    <a:pt x="493" y="462"/>
                  </a:moveTo>
                  <a:lnTo>
                    <a:pt x="346" y="95"/>
                  </a:lnTo>
                  <a:lnTo>
                    <a:pt x="199" y="462"/>
                  </a:lnTo>
                  <a:close/>
                  <a:moveTo>
                    <a:pt x="315" y="1"/>
                  </a:moveTo>
                  <a:lnTo>
                    <a:pt x="378" y="1"/>
                  </a:lnTo>
                  <a:lnTo>
                    <a:pt x="682" y="756"/>
                  </a:lnTo>
                  <a:lnTo>
                    <a:pt x="608" y="756"/>
                  </a:lnTo>
                  <a:lnTo>
                    <a:pt x="514" y="525"/>
                  </a:lnTo>
                  <a:lnTo>
                    <a:pt x="168" y="525"/>
                  </a:lnTo>
                  <a:lnTo>
                    <a:pt x="74" y="756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25;p35"/>
            <p:cNvSpPr/>
            <p:nvPr/>
          </p:nvSpPr>
          <p:spPr>
            <a:xfrm>
              <a:off x="4843675" y="1827275"/>
              <a:ext cx="20725" cy="13650"/>
            </a:xfrm>
            <a:custGeom>
              <a:avLst/>
              <a:gdLst/>
              <a:ahLst/>
              <a:cxnLst/>
              <a:rect l="l" t="t" r="r" b="b"/>
              <a:pathLst>
                <a:path w="829" h="546" extrusionOk="0">
                  <a:moveTo>
                    <a:pt x="755" y="1"/>
                  </a:moveTo>
                  <a:lnTo>
                    <a:pt x="829" y="1"/>
                  </a:lnTo>
                  <a:lnTo>
                    <a:pt x="588" y="546"/>
                  </a:lnTo>
                  <a:lnTo>
                    <a:pt x="525" y="546"/>
                  </a:lnTo>
                  <a:lnTo>
                    <a:pt x="409" y="273"/>
                  </a:lnTo>
                  <a:lnTo>
                    <a:pt x="294" y="546"/>
                  </a:lnTo>
                  <a:lnTo>
                    <a:pt x="231" y="546"/>
                  </a:lnTo>
                  <a:lnTo>
                    <a:pt x="1" y="1"/>
                  </a:lnTo>
                  <a:lnTo>
                    <a:pt x="74" y="1"/>
                  </a:lnTo>
                  <a:lnTo>
                    <a:pt x="273" y="472"/>
                  </a:lnTo>
                  <a:lnTo>
                    <a:pt x="367" y="221"/>
                  </a:lnTo>
                  <a:lnTo>
                    <a:pt x="284" y="1"/>
                  </a:lnTo>
                  <a:lnTo>
                    <a:pt x="347" y="1"/>
                  </a:lnTo>
                  <a:lnTo>
                    <a:pt x="409" y="179"/>
                  </a:lnTo>
                  <a:lnTo>
                    <a:pt x="483" y="1"/>
                  </a:lnTo>
                  <a:lnTo>
                    <a:pt x="546" y="1"/>
                  </a:lnTo>
                  <a:lnTo>
                    <a:pt x="451" y="221"/>
                  </a:lnTo>
                  <a:lnTo>
                    <a:pt x="556" y="4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26;p35"/>
            <p:cNvSpPr/>
            <p:nvPr/>
          </p:nvSpPr>
          <p:spPr>
            <a:xfrm>
              <a:off x="4865175" y="1827025"/>
              <a:ext cx="12325" cy="14175"/>
            </a:xfrm>
            <a:custGeom>
              <a:avLst/>
              <a:gdLst/>
              <a:ahLst/>
              <a:cxnLst/>
              <a:rect l="l" t="t" r="r" b="b"/>
              <a:pathLst>
                <a:path w="493" h="567" extrusionOk="0">
                  <a:moveTo>
                    <a:pt x="378" y="440"/>
                  </a:moveTo>
                  <a:cubicBezTo>
                    <a:pt x="378" y="430"/>
                    <a:pt x="388" y="419"/>
                    <a:pt x="388" y="409"/>
                  </a:cubicBezTo>
                  <a:cubicBezTo>
                    <a:pt x="398" y="398"/>
                    <a:pt x="398" y="398"/>
                    <a:pt x="398" y="388"/>
                  </a:cubicBezTo>
                  <a:lnTo>
                    <a:pt x="398" y="304"/>
                  </a:lnTo>
                  <a:cubicBezTo>
                    <a:pt x="378" y="304"/>
                    <a:pt x="346" y="294"/>
                    <a:pt x="325" y="283"/>
                  </a:cubicBezTo>
                  <a:cubicBezTo>
                    <a:pt x="294" y="283"/>
                    <a:pt x="273" y="283"/>
                    <a:pt x="241" y="283"/>
                  </a:cubicBezTo>
                  <a:cubicBezTo>
                    <a:pt x="199" y="283"/>
                    <a:pt x="157" y="294"/>
                    <a:pt x="126" y="315"/>
                  </a:cubicBezTo>
                  <a:cubicBezTo>
                    <a:pt x="84" y="336"/>
                    <a:pt x="74" y="356"/>
                    <a:pt x="74" y="388"/>
                  </a:cubicBezTo>
                  <a:cubicBezTo>
                    <a:pt x="74" y="409"/>
                    <a:pt x="74" y="430"/>
                    <a:pt x="84" y="451"/>
                  </a:cubicBezTo>
                  <a:cubicBezTo>
                    <a:pt x="105" y="472"/>
                    <a:pt x="115" y="482"/>
                    <a:pt x="136" y="493"/>
                  </a:cubicBezTo>
                  <a:cubicBezTo>
                    <a:pt x="157" y="503"/>
                    <a:pt x="178" y="514"/>
                    <a:pt x="210" y="514"/>
                  </a:cubicBezTo>
                  <a:cubicBezTo>
                    <a:pt x="241" y="514"/>
                    <a:pt x="273" y="503"/>
                    <a:pt x="304" y="493"/>
                  </a:cubicBezTo>
                  <a:cubicBezTo>
                    <a:pt x="336" y="482"/>
                    <a:pt x="357" y="461"/>
                    <a:pt x="378" y="440"/>
                  </a:cubicBezTo>
                  <a:close/>
                  <a:moveTo>
                    <a:pt x="0" y="398"/>
                  </a:moveTo>
                  <a:cubicBezTo>
                    <a:pt x="0" y="367"/>
                    <a:pt x="11" y="336"/>
                    <a:pt x="32" y="315"/>
                  </a:cubicBezTo>
                  <a:cubicBezTo>
                    <a:pt x="53" y="283"/>
                    <a:pt x="84" y="262"/>
                    <a:pt x="115" y="252"/>
                  </a:cubicBezTo>
                  <a:cubicBezTo>
                    <a:pt x="147" y="241"/>
                    <a:pt x="189" y="231"/>
                    <a:pt x="241" y="231"/>
                  </a:cubicBezTo>
                  <a:cubicBezTo>
                    <a:pt x="262" y="231"/>
                    <a:pt x="294" y="231"/>
                    <a:pt x="325" y="241"/>
                  </a:cubicBezTo>
                  <a:cubicBezTo>
                    <a:pt x="346" y="241"/>
                    <a:pt x="378" y="252"/>
                    <a:pt x="398" y="252"/>
                  </a:cubicBezTo>
                  <a:lnTo>
                    <a:pt x="398" y="210"/>
                  </a:lnTo>
                  <a:cubicBezTo>
                    <a:pt x="398" y="168"/>
                    <a:pt x="388" y="126"/>
                    <a:pt x="357" y="105"/>
                  </a:cubicBezTo>
                  <a:cubicBezTo>
                    <a:pt x="325" y="73"/>
                    <a:pt x="294" y="63"/>
                    <a:pt x="241" y="63"/>
                  </a:cubicBezTo>
                  <a:cubicBezTo>
                    <a:pt x="210" y="63"/>
                    <a:pt x="189" y="63"/>
                    <a:pt x="157" y="73"/>
                  </a:cubicBezTo>
                  <a:cubicBezTo>
                    <a:pt x="126" y="84"/>
                    <a:pt x="95" y="105"/>
                    <a:pt x="63" y="126"/>
                  </a:cubicBezTo>
                  <a:lnTo>
                    <a:pt x="42" y="73"/>
                  </a:lnTo>
                  <a:cubicBezTo>
                    <a:pt x="74" y="52"/>
                    <a:pt x="105" y="32"/>
                    <a:pt x="147" y="21"/>
                  </a:cubicBezTo>
                  <a:cubicBezTo>
                    <a:pt x="178" y="0"/>
                    <a:pt x="210" y="0"/>
                    <a:pt x="252" y="0"/>
                  </a:cubicBezTo>
                  <a:cubicBezTo>
                    <a:pt x="315" y="0"/>
                    <a:pt x="367" y="21"/>
                    <a:pt x="409" y="52"/>
                  </a:cubicBezTo>
                  <a:cubicBezTo>
                    <a:pt x="451" y="94"/>
                    <a:pt x="472" y="147"/>
                    <a:pt x="472" y="220"/>
                  </a:cubicBezTo>
                  <a:lnTo>
                    <a:pt x="472" y="472"/>
                  </a:lnTo>
                  <a:cubicBezTo>
                    <a:pt x="472" y="482"/>
                    <a:pt x="472" y="482"/>
                    <a:pt x="472" y="493"/>
                  </a:cubicBezTo>
                  <a:cubicBezTo>
                    <a:pt x="482" y="493"/>
                    <a:pt x="482" y="503"/>
                    <a:pt x="493" y="503"/>
                  </a:cubicBezTo>
                  <a:lnTo>
                    <a:pt x="493" y="556"/>
                  </a:lnTo>
                  <a:cubicBezTo>
                    <a:pt x="493" y="556"/>
                    <a:pt x="482" y="556"/>
                    <a:pt x="472" y="556"/>
                  </a:cubicBezTo>
                  <a:cubicBezTo>
                    <a:pt x="472" y="556"/>
                    <a:pt x="461" y="556"/>
                    <a:pt x="461" y="556"/>
                  </a:cubicBezTo>
                  <a:cubicBezTo>
                    <a:pt x="451" y="556"/>
                    <a:pt x="430" y="556"/>
                    <a:pt x="419" y="545"/>
                  </a:cubicBezTo>
                  <a:cubicBezTo>
                    <a:pt x="409" y="535"/>
                    <a:pt x="409" y="524"/>
                    <a:pt x="409" y="503"/>
                  </a:cubicBezTo>
                  <a:lnTo>
                    <a:pt x="409" y="472"/>
                  </a:lnTo>
                  <a:cubicBezTo>
                    <a:pt x="388" y="503"/>
                    <a:pt x="346" y="524"/>
                    <a:pt x="315" y="545"/>
                  </a:cubicBezTo>
                  <a:cubicBezTo>
                    <a:pt x="273" y="556"/>
                    <a:pt x="231" y="566"/>
                    <a:pt x="189" y="566"/>
                  </a:cubicBezTo>
                  <a:cubicBezTo>
                    <a:pt x="157" y="566"/>
                    <a:pt x="126" y="556"/>
                    <a:pt x="95" y="545"/>
                  </a:cubicBezTo>
                  <a:cubicBezTo>
                    <a:pt x="63" y="524"/>
                    <a:pt x="42" y="514"/>
                    <a:pt x="32" y="482"/>
                  </a:cubicBezTo>
                  <a:cubicBezTo>
                    <a:pt x="11" y="461"/>
                    <a:pt x="0" y="430"/>
                    <a:pt x="0" y="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27;p35"/>
            <p:cNvSpPr/>
            <p:nvPr/>
          </p:nvSpPr>
          <p:spPr>
            <a:xfrm>
              <a:off x="4880900" y="1821500"/>
              <a:ext cx="11800" cy="19425"/>
            </a:xfrm>
            <a:custGeom>
              <a:avLst/>
              <a:gdLst/>
              <a:ahLst/>
              <a:cxnLst/>
              <a:rect l="l" t="t" r="r" b="b"/>
              <a:pathLst>
                <a:path w="472" h="777" extrusionOk="0">
                  <a:moveTo>
                    <a:pt x="388" y="777"/>
                  </a:moveTo>
                  <a:lnTo>
                    <a:pt x="189" y="494"/>
                  </a:lnTo>
                  <a:lnTo>
                    <a:pt x="63" y="609"/>
                  </a:lnTo>
                  <a:lnTo>
                    <a:pt x="63" y="777"/>
                  </a:lnTo>
                  <a:lnTo>
                    <a:pt x="0" y="777"/>
                  </a:lnTo>
                  <a:lnTo>
                    <a:pt x="0" y="1"/>
                  </a:lnTo>
                  <a:lnTo>
                    <a:pt x="63" y="1"/>
                  </a:lnTo>
                  <a:lnTo>
                    <a:pt x="63" y="525"/>
                  </a:lnTo>
                  <a:lnTo>
                    <a:pt x="377" y="232"/>
                  </a:lnTo>
                  <a:lnTo>
                    <a:pt x="461" y="232"/>
                  </a:lnTo>
                  <a:lnTo>
                    <a:pt x="231" y="452"/>
                  </a:lnTo>
                  <a:lnTo>
                    <a:pt x="472" y="7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28;p35"/>
            <p:cNvSpPr/>
            <p:nvPr/>
          </p:nvSpPr>
          <p:spPr>
            <a:xfrm>
              <a:off x="4893200" y="1827025"/>
              <a:ext cx="13650" cy="14175"/>
            </a:xfrm>
            <a:custGeom>
              <a:avLst/>
              <a:gdLst/>
              <a:ahLst/>
              <a:cxnLst/>
              <a:rect l="l" t="t" r="r" b="b"/>
              <a:pathLst>
                <a:path w="546" h="567" extrusionOk="0">
                  <a:moveTo>
                    <a:pt x="74" y="252"/>
                  </a:moveTo>
                  <a:lnTo>
                    <a:pt x="483" y="252"/>
                  </a:lnTo>
                  <a:cubicBezTo>
                    <a:pt x="472" y="220"/>
                    <a:pt x="462" y="178"/>
                    <a:pt x="441" y="147"/>
                  </a:cubicBezTo>
                  <a:cubicBezTo>
                    <a:pt x="431" y="126"/>
                    <a:pt x="399" y="94"/>
                    <a:pt x="378" y="84"/>
                  </a:cubicBezTo>
                  <a:cubicBezTo>
                    <a:pt x="347" y="63"/>
                    <a:pt x="315" y="52"/>
                    <a:pt x="273" y="52"/>
                  </a:cubicBezTo>
                  <a:cubicBezTo>
                    <a:pt x="242" y="52"/>
                    <a:pt x="210" y="63"/>
                    <a:pt x="179" y="84"/>
                  </a:cubicBezTo>
                  <a:cubicBezTo>
                    <a:pt x="148" y="94"/>
                    <a:pt x="127" y="126"/>
                    <a:pt x="106" y="147"/>
                  </a:cubicBezTo>
                  <a:cubicBezTo>
                    <a:pt x="85" y="178"/>
                    <a:pt x="74" y="220"/>
                    <a:pt x="74" y="252"/>
                  </a:cubicBezTo>
                  <a:close/>
                  <a:moveTo>
                    <a:pt x="273" y="566"/>
                  </a:moveTo>
                  <a:cubicBezTo>
                    <a:pt x="231" y="566"/>
                    <a:pt x="200" y="556"/>
                    <a:pt x="168" y="545"/>
                  </a:cubicBezTo>
                  <a:cubicBezTo>
                    <a:pt x="127" y="524"/>
                    <a:pt x="106" y="503"/>
                    <a:pt x="74" y="482"/>
                  </a:cubicBezTo>
                  <a:cubicBezTo>
                    <a:pt x="53" y="451"/>
                    <a:pt x="32" y="430"/>
                    <a:pt x="22" y="388"/>
                  </a:cubicBezTo>
                  <a:cubicBezTo>
                    <a:pt x="1" y="356"/>
                    <a:pt x="1" y="315"/>
                    <a:pt x="1" y="283"/>
                  </a:cubicBezTo>
                  <a:cubicBezTo>
                    <a:pt x="1" y="231"/>
                    <a:pt x="11" y="178"/>
                    <a:pt x="32" y="136"/>
                  </a:cubicBezTo>
                  <a:cubicBezTo>
                    <a:pt x="53" y="94"/>
                    <a:pt x="85" y="63"/>
                    <a:pt x="127" y="42"/>
                  </a:cubicBezTo>
                  <a:cubicBezTo>
                    <a:pt x="168" y="11"/>
                    <a:pt x="221" y="0"/>
                    <a:pt x="273" y="0"/>
                  </a:cubicBezTo>
                  <a:cubicBezTo>
                    <a:pt x="326" y="0"/>
                    <a:pt x="378" y="11"/>
                    <a:pt x="420" y="42"/>
                  </a:cubicBezTo>
                  <a:cubicBezTo>
                    <a:pt x="452" y="63"/>
                    <a:pt x="483" y="94"/>
                    <a:pt x="514" y="136"/>
                  </a:cubicBezTo>
                  <a:cubicBezTo>
                    <a:pt x="535" y="178"/>
                    <a:pt x="546" y="231"/>
                    <a:pt x="546" y="283"/>
                  </a:cubicBezTo>
                  <a:lnTo>
                    <a:pt x="546" y="294"/>
                  </a:lnTo>
                  <a:cubicBezTo>
                    <a:pt x="546" y="304"/>
                    <a:pt x="546" y="304"/>
                    <a:pt x="546" y="304"/>
                  </a:cubicBezTo>
                  <a:lnTo>
                    <a:pt x="74" y="304"/>
                  </a:lnTo>
                  <a:cubicBezTo>
                    <a:pt x="74" y="346"/>
                    <a:pt x="85" y="377"/>
                    <a:pt x="106" y="409"/>
                  </a:cubicBezTo>
                  <a:cubicBezTo>
                    <a:pt x="127" y="440"/>
                    <a:pt x="148" y="472"/>
                    <a:pt x="179" y="482"/>
                  </a:cubicBezTo>
                  <a:cubicBezTo>
                    <a:pt x="210" y="503"/>
                    <a:pt x="242" y="514"/>
                    <a:pt x="273" y="514"/>
                  </a:cubicBezTo>
                  <a:cubicBezTo>
                    <a:pt x="315" y="514"/>
                    <a:pt x="347" y="503"/>
                    <a:pt x="378" y="482"/>
                  </a:cubicBezTo>
                  <a:cubicBezTo>
                    <a:pt x="410" y="461"/>
                    <a:pt x="431" y="440"/>
                    <a:pt x="452" y="409"/>
                  </a:cubicBezTo>
                  <a:lnTo>
                    <a:pt x="504" y="430"/>
                  </a:lnTo>
                  <a:cubicBezTo>
                    <a:pt x="493" y="451"/>
                    <a:pt x="483" y="482"/>
                    <a:pt x="462" y="503"/>
                  </a:cubicBezTo>
                  <a:cubicBezTo>
                    <a:pt x="431" y="524"/>
                    <a:pt x="410" y="535"/>
                    <a:pt x="378" y="545"/>
                  </a:cubicBezTo>
                  <a:cubicBezTo>
                    <a:pt x="347" y="566"/>
                    <a:pt x="315" y="566"/>
                    <a:pt x="273" y="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29;p35"/>
            <p:cNvSpPr/>
            <p:nvPr/>
          </p:nvSpPr>
          <p:spPr>
            <a:xfrm>
              <a:off x="4933050" y="1893325"/>
              <a:ext cx="533050" cy="25"/>
            </a:xfrm>
            <a:custGeom>
              <a:avLst/>
              <a:gdLst/>
              <a:ahLst/>
              <a:cxnLst/>
              <a:rect l="l" t="t" r="r" b="b"/>
              <a:pathLst>
                <a:path w="21322" h="1" fill="none" extrusionOk="0">
                  <a:moveTo>
                    <a:pt x="21321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2100" cap="flat" cmpd="sng">
              <a:solidFill>
                <a:schemeClr val="accent2"/>
              </a:solidFill>
              <a:prstDash val="solid"/>
              <a:miter lim="1048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0;p35"/>
            <p:cNvSpPr/>
            <p:nvPr/>
          </p:nvSpPr>
          <p:spPr>
            <a:xfrm>
              <a:off x="4935925" y="1847725"/>
              <a:ext cx="473300" cy="160400"/>
            </a:xfrm>
            <a:custGeom>
              <a:avLst/>
              <a:gdLst/>
              <a:ahLst/>
              <a:cxnLst/>
              <a:rect l="l" t="t" r="r" b="b"/>
              <a:pathLst>
                <a:path w="18932" h="6416" fill="none" extrusionOk="0">
                  <a:moveTo>
                    <a:pt x="0" y="4109"/>
                  </a:moveTo>
                  <a:cubicBezTo>
                    <a:pt x="1153" y="3711"/>
                    <a:pt x="755" y="0"/>
                    <a:pt x="2128" y="0"/>
                  </a:cubicBezTo>
                  <a:cubicBezTo>
                    <a:pt x="4613" y="0"/>
                    <a:pt x="7978" y="5472"/>
                    <a:pt x="10273" y="5472"/>
                  </a:cubicBezTo>
                  <a:cubicBezTo>
                    <a:pt x="11678" y="5472"/>
                    <a:pt x="13124" y="4078"/>
                    <a:pt x="14277" y="4078"/>
                  </a:cubicBezTo>
                  <a:cubicBezTo>
                    <a:pt x="16196" y="4078"/>
                    <a:pt x="13911" y="6415"/>
                    <a:pt x="18932" y="6415"/>
                  </a:cubicBezTo>
                </a:path>
              </a:pathLst>
            </a:custGeom>
            <a:solidFill>
              <a:schemeClr val="accent4"/>
            </a:solidFill>
            <a:ln w="21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31;p35"/>
            <p:cNvSpPr/>
            <p:nvPr/>
          </p:nvSpPr>
          <p:spPr>
            <a:xfrm>
              <a:off x="4935925" y="1815225"/>
              <a:ext cx="469375" cy="169300"/>
            </a:xfrm>
            <a:custGeom>
              <a:avLst/>
              <a:gdLst/>
              <a:ahLst/>
              <a:cxnLst/>
              <a:rect l="l" t="t" r="r" b="b"/>
              <a:pathLst>
                <a:path w="18775" h="6772" fill="none" extrusionOk="0">
                  <a:moveTo>
                    <a:pt x="0" y="6772"/>
                  </a:moveTo>
                  <a:cubicBezTo>
                    <a:pt x="1782" y="6772"/>
                    <a:pt x="325" y="2736"/>
                    <a:pt x="2128" y="2736"/>
                  </a:cubicBezTo>
                  <a:cubicBezTo>
                    <a:pt x="3931" y="2736"/>
                    <a:pt x="4110" y="5472"/>
                    <a:pt x="5986" y="5472"/>
                  </a:cubicBezTo>
                  <a:cubicBezTo>
                    <a:pt x="7852" y="5472"/>
                    <a:pt x="8240" y="0"/>
                    <a:pt x="10284" y="0"/>
                  </a:cubicBezTo>
                  <a:cubicBezTo>
                    <a:pt x="12338" y="0"/>
                    <a:pt x="12453" y="4109"/>
                    <a:pt x="14539" y="4109"/>
                  </a:cubicBezTo>
                  <a:cubicBezTo>
                    <a:pt x="16059" y="4109"/>
                    <a:pt x="16269" y="1374"/>
                    <a:pt x="18774" y="1374"/>
                  </a:cubicBezTo>
                </a:path>
              </a:pathLst>
            </a:custGeom>
            <a:solidFill>
              <a:schemeClr val="accent5"/>
            </a:solidFill>
            <a:ln w="210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32;p35"/>
            <p:cNvSpPr/>
            <p:nvPr/>
          </p:nvSpPr>
          <p:spPr>
            <a:xfrm>
              <a:off x="4979175" y="18739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6" y="388"/>
                  </a:moveTo>
                  <a:cubicBezTo>
                    <a:pt x="786" y="608"/>
                    <a:pt x="618" y="787"/>
                    <a:pt x="398" y="787"/>
                  </a:cubicBezTo>
                  <a:cubicBezTo>
                    <a:pt x="178" y="787"/>
                    <a:pt x="0" y="608"/>
                    <a:pt x="0" y="388"/>
                  </a:cubicBezTo>
                  <a:cubicBezTo>
                    <a:pt x="0" y="179"/>
                    <a:pt x="178" y="0"/>
                    <a:pt x="398" y="0"/>
                  </a:cubicBezTo>
                  <a:cubicBezTo>
                    <a:pt x="618" y="0"/>
                    <a:pt x="786" y="179"/>
                    <a:pt x="786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33;p35"/>
            <p:cNvSpPr/>
            <p:nvPr/>
          </p:nvSpPr>
          <p:spPr>
            <a:xfrm>
              <a:off x="5075600" y="1940475"/>
              <a:ext cx="19675" cy="19700"/>
            </a:xfrm>
            <a:custGeom>
              <a:avLst/>
              <a:gdLst/>
              <a:ahLst/>
              <a:cxnLst/>
              <a:rect l="l" t="t" r="r" b="b"/>
              <a:pathLst>
                <a:path w="787" h="788" extrusionOk="0">
                  <a:moveTo>
                    <a:pt x="787" y="399"/>
                  </a:moveTo>
                  <a:cubicBezTo>
                    <a:pt x="787" y="609"/>
                    <a:pt x="609" y="787"/>
                    <a:pt x="399" y="787"/>
                  </a:cubicBezTo>
                  <a:cubicBezTo>
                    <a:pt x="179" y="787"/>
                    <a:pt x="1" y="609"/>
                    <a:pt x="1" y="399"/>
                  </a:cubicBezTo>
                  <a:cubicBezTo>
                    <a:pt x="1" y="179"/>
                    <a:pt x="179" y="1"/>
                    <a:pt x="399" y="1"/>
                  </a:cubicBezTo>
                  <a:cubicBezTo>
                    <a:pt x="609" y="1"/>
                    <a:pt x="787" y="179"/>
                    <a:pt x="787" y="3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34;p35"/>
            <p:cNvSpPr/>
            <p:nvPr/>
          </p:nvSpPr>
          <p:spPr>
            <a:xfrm>
              <a:off x="5183050" y="18055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6" y="388"/>
                  </a:moveTo>
                  <a:cubicBezTo>
                    <a:pt x="786" y="609"/>
                    <a:pt x="608" y="787"/>
                    <a:pt x="388" y="787"/>
                  </a:cubicBezTo>
                  <a:cubicBezTo>
                    <a:pt x="179" y="787"/>
                    <a:pt x="0" y="609"/>
                    <a:pt x="0" y="388"/>
                  </a:cubicBezTo>
                  <a:cubicBezTo>
                    <a:pt x="0" y="179"/>
                    <a:pt x="179" y="1"/>
                    <a:pt x="388" y="1"/>
                  </a:cubicBezTo>
                  <a:cubicBezTo>
                    <a:pt x="608" y="1"/>
                    <a:pt x="786" y="179"/>
                    <a:pt x="786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35;p35"/>
            <p:cNvSpPr/>
            <p:nvPr/>
          </p:nvSpPr>
          <p:spPr>
            <a:xfrm>
              <a:off x="5288400" y="19064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6" y="388"/>
                  </a:moveTo>
                  <a:cubicBezTo>
                    <a:pt x="786" y="608"/>
                    <a:pt x="608" y="786"/>
                    <a:pt x="399" y="786"/>
                  </a:cubicBezTo>
                  <a:cubicBezTo>
                    <a:pt x="178" y="786"/>
                    <a:pt x="0" y="608"/>
                    <a:pt x="0" y="388"/>
                  </a:cubicBezTo>
                  <a:cubicBezTo>
                    <a:pt x="0" y="168"/>
                    <a:pt x="178" y="0"/>
                    <a:pt x="399" y="0"/>
                  </a:cubicBezTo>
                  <a:cubicBezTo>
                    <a:pt x="608" y="0"/>
                    <a:pt x="786" y="168"/>
                    <a:pt x="786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36;p35"/>
            <p:cNvSpPr/>
            <p:nvPr/>
          </p:nvSpPr>
          <p:spPr>
            <a:xfrm>
              <a:off x="5394525" y="184090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787" y="388"/>
                  </a:moveTo>
                  <a:cubicBezTo>
                    <a:pt x="787" y="609"/>
                    <a:pt x="609" y="787"/>
                    <a:pt x="388" y="787"/>
                  </a:cubicBezTo>
                  <a:cubicBezTo>
                    <a:pt x="168" y="787"/>
                    <a:pt x="1" y="609"/>
                    <a:pt x="1" y="388"/>
                  </a:cubicBezTo>
                  <a:cubicBezTo>
                    <a:pt x="1" y="179"/>
                    <a:pt x="168" y="1"/>
                    <a:pt x="388" y="1"/>
                  </a:cubicBezTo>
                  <a:cubicBezTo>
                    <a:pt x="609" y="1"/>
                    <a:pt x="787" y="179"/>
                    <a:pt x="787" y="3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37;p35"/>
            <p:cNvSpPr/>
            <p:nvPr/>
          </p:nvSpPr>
          <p:spPr>
            <a:xfrm>
              <a:off x="4933050" y="1834625"/>
              <a:ext cx="472250" cy="176125"/>
            </a:xfrm>
            <a:custGeom>
              <a:avLst/>
              <a:gdLst/>
              <a:ahLst/>
              <a:cxnLst/>
              <a:rect l="l" t="t" r="r" b="b"/>
              <a:pathLst>
                <a:path w="18890" h="7045" fill="none" extrusionOk="0">
                  <a:moveTo>
                    <a:pt x="0" y="7044"/>
                  </a:moveTo>
                  <a:cubicBezTo>
                    <a:pt x="440" y="7044"/>
                    <a:pt x="1027" y="3690"/>
                    <a:pt x="2380" y="3690"/>
                  </a:cubicBezTo>
                  <a:cubicBezTo>
                    <a:pt x="3732" y="3690"/>
                    <a:pt x="5147" y="6153"/>
                    <a:pt x="6143" y="6153"/>
                  </a:cubicBezTo>
                  <a:cubicBezTo>
                    <a:pt x="7715" y="6153"/>
                    <a:pt x="8417" y="1237"/>
                    <a:pt x="10388" y="1237"/>
                  </a:cubicBezTo>
                  <a:cubicBezTo>
                    <a:pt x="12013" y="1237"/>
                    <a:pt x="13040" y="4927"/>
                    <a:pt x="14613" y="4927"/>
                  </a:cubicBezTo>
                  <a:cubicBezTo>
                    <a:pt x="16174" y="4927"/>
                    <a:pt x="14256" y="0"/>
                    <a:pt x="18889" y="0"/>
                  </a:cubicBezTo>
                </a:path>
              </a:pathLst>
            </a:custGeom>
            <a:solidFill>
              <a:schemeClr val="accent6"/>
            </a:solidFill>
            <a:ln w="2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38;p35"/>
            <p:cNvSpPr/>
            <p:nvPr/>
          </p:nvSpPr>
          <p:spPr>
            <a:xfrm>
              <a:off x="4982825" y="1918200"/>
              <a:ext cx="17850" cy="17600"/>
            </a:xfrm>
            <a:custGeom>
              <a:avLst/>
              <a:gdLst/>
              <a:ahLst/>
              <a:cxnLst/>
              <a:rect l="l" t="t" r="r" b="b"/>
              <a:pathLst>
                <a:path w="714" h="704" extrusionOk="0">
                  <a:moveTo>
                    <a:pt x="1" y="347"/>
                  </a:moveTo>
                  <a:cubicBezTo>
                    <a:pt x="1" y="546"/>
                    <a:pt x="168" y="703"/>
                    <a:pt x="357" y="703"/>
                  </a:cubicBezTo>
                  <a:lnTo>
                    <a:pt x="357" y="703"/>
                  </a:lnTo>
                  <a:cubicBezTo>
                    <a:pt x="556" y="703"/>
                    <a:pt x="714" y="546"/>
                    <a:pt x="714" y="347"/>
                  </a:cubicBezTo>
                  <a:lnTo>
                    <a:pt x="714" y="347"/>
                  </a:lnTo>
                  <a:cubicBezTo>
                    <a:pt x="714" y="158"/>
                    <a:pt x="556" y="1"/>
                    <a:pt x="357" y="1"/>
                  </a:cubicBezTo>
                  <a:lnTo>
                    <a:pt x="357" y="1"/>
                  </a:lnTo>
                  <a:cubicBezTo>
                    <a:pt x="168" y="1"/>
                    <a:pt x="1" y="158"/>
                    <a:pt x="1" y="3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39;p35"/>
            <p:cNvSpPr/>
            <p:nvPr/>
          </p:nvSpPr>
          <p:spPr>
            <a:xfrm>
              <a:off x="5076650" y="1979525"/>
              <a:ext cx="17575" cy="17850"/>
            </a:xfrm>
            <a:custGeom>
              <a:avLst/>
              <a:gdLst/>
              <a:ahLst/>
              <a:cxnLst/>
              <a:rect l="l" t="t" r="r" b="b"/>
              <a:pathLst>
                <a:path w="703" h="714" extrusionOk="0">
                  <a:moveTo>
                    <a:pt x="0" y="357"/>
                  </a:moveTo>
                  <a:cubicBezTo>
                    <a:pt x="0" y="556"/>
                    <a:pt x="158" y="714"/>
                    <a:pt x="357" y="714"/>
                  </a:cubicBezTo>
                  <a:lnTo>
                    <a:pt x="357" y="714"/>
                  </a:lnTo>
                  <a:cubicBezTo>
                    <a:pt x="546" y="714"/>
                    <a:pt x="703" y="556"/>
                    <a:pt x="703" y="357"/>
                  </a:cubicBezTo>
                  <a:lnTo>
                    <a:pt x="703" y="357"/>
                  </a:lnTo>
                  <a:cubicBezTo>
                    <a:pt x="703" y="158"/>
                    <a:pt x="546" y="1"/>
                    <a:pt x="357" y="1"/>
                  </a:cubicBezTo>
                  <a:lnTo>
                    <a:pt x="357" y="1"/>
                  </a:lnTo>
                  <a:cubicBezTo>
                    <a:pt x="158" y="1"/>
                    <a:pt x="0" y="158"/>
                    <a:pt x="0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40;p35"/>
            <p:cNvSpPr/>
            <p:nvPr/>
          </p:nvSpPr>
          <p:spPr>
            <a:xfrm>
              <a:off x="5184100" y="1856625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0" y="357"/>
                  </a:moveTo>
                  <a:cubicBezTo>
                    <a:pt x="0" y="546"/>
                    <a:pt x="157" y="703"/>
                    <a:pt x="346" y="703"/>
                  </a:cubicBezTo>
                  <a:lnTo>
                    <a:pt x="346" y="703"/>
                  </a:lnTo>
                  <a:cubicBezTo>
                    <a:pt x="545" y="703"/>
                    <a:pt x="703" y="546"/>
                    <a:pt x="703" y="357"/>
                  </a:cubicBezTo>
                  <a:lnTo>
                    <a:pt x="703" y="357"/>
                  </a:lnTo>
                  <a:cubicBezTo>
                    <a:pt x="703" y="158"/>
                    <a:pt x="545" y="1"/>
                    <a:pt x="346" y="1"/>
                  </a:cubicBezTo>
                  <a:lnTo>
                    <a:pt x="346" y="1"/>
                  </a:lnTo>
                  <a:cubicBezTo>
                    <a:pt x="157" y="1"/>
                    <a:pt x="0" y="158"/>
                    <a:pt x="0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1;p35"/>
            <p:cNvSpPr/>
            <p:nvPr/>
          </p:nvSpPr>
          <p:spPr>
            <a:xfrm>
              <a:off x="5289450" y="1948350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0" y="357"/>
                  </a:moveTo>
                  <a:cubicBezTo>
                    <a:pt x="0" y="545"/>
                    <a:pt x="157" y="703"/>
                    <a:pt x="357" y="703"/>
                  </a:cubicBezTo>
                  <a:lnTo>
                    <a:pt x="357" y="703"/>
                  </a:lnTo>
                  <a:cubicBezTo>
                    <a:pt x="545" y="703"/>
                    <a:pt x="702" y="545"/>
                    <a:pt x="702" y="357"/>
                  </a:cubicBezTo>
                  <a:lnTo>
                    <a:pt x="702" y="357"/>
                  </a:lnTo>
                  <a:cubicBezTo>
                    <a:pt x="702" y="158"/>
                    <a:pt x="545" y="0"/>
                    <a:pt x="357" y="0"/>
                  </a:cubicBezTo>
                  <a:lnTo>
                    <a:pt x="357" y="0"/>
                  </a:lnTo>
                  <a:cubicBezTo>
                    <a:pt x="157" y="0"/>
                    <a:pt x="0" y="158"/>
                    <a:pt x="0" y="3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2;p35"/>
            <p:cNvSpPr/>
            <p:nvPr/>
          </p:nvSpPr>
          <p:spPr>
            <a:xfrm>
              <a:off x="5396625" y="1825975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0" y="346"/>
                  </a:moveTo>
                  <a:cubicBezTo>
                    <a:pt x="0" y="545"/>
                    <a:pt x="158" y="702"/>
                    <a:pt x="346" y="702"/>
                  </a:cubicBezTo>
                  <a:lnTo>
                    <a:pt x="346" y="702"/>
                  </a:lnTo>
                  <a:cubicBezTo>
                    <a:pt x="546" y="702"/>
                    <a:pt x="703" y="545"/>
                    <a:pt x="703" y="346"/>
                  </a:cubicBezTo>
                  <a:lnTo>
                    <a:pt x="703" y="346"/>
                  </a:lnTo>
                  <a:cubicBezTo>
                    <a:pt x="703" y="157"/>
                    <a:pt x="546" y="0"/>
                    <a:pt x="346" y="0"/>
                  </a:cubicBezTo>
                  <a:lnTo>
                    <a:pt x="346" y="0"/>
                  </a:lnTo>
                  <a:cubicBezTo>
                    <a:pt x="158" y="0"/>
                    <a:pt x="0" y="157"/>
                    <a:pt x="0" y="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43;p35"/>
            <p:cNvSpPr/>
            <p:nvPr/>
          </p:nvSpPr>
          <p:spPr>
            <a:xfrm>
              <a:off x="4982050" y="1837225"/>
              <a:ext cx="19400" cy="19700"/>
            </a:xfrm>
            <a:custGeom>
              <a:avLst/>
              <a:gdLst/>
              <a:ahLst/>
              <a:cxnLst/>
              <a:rect l="l" t="t" r="r" b="b"/>
              <a:pathLst>
                <a:path w="776" h="788" extrusionOk="0">
                  <a:moveTo>
                    <a:pt x="388" y="1"/>
                  </a:moveTo>
                  <a:cubicBezTo>
                    <a:pt x="168" y="1"/>
                    <a:pt x="0" y="179"/>
                    <a:pt x="0" y="389"/>
                  </a:cubicBezTo>
                  <a:cubicBezTo>
                    <a:pt x="0" y="609"/>
                    <a:pt x="168" y="787"/>
                    <a:pt x="388" y="787"/>
                  </a:cubicBezTo>
                  <a:cubicBezTo>
                    <a:pt x="608" y="787"/>
                    <a:pt x="776" y="609"/>
                    <a:pt x="776" y="389"/>
                  </a:cubicBezTo>
                  <a:cubicBezTo>
                    <a:pt x="776" y="179"/>
                    <a:pt x="608" y="1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44;p35"/>
            <p:cNvSpPr/>
            <p:nvPr/>
          </p:nvSpPr>
          <p:spPr>
            <a:xfrm>
              <a:off x="5183050" y="1974825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88" y="0"/>
                  </a:moveTo>
                  <a:cubicBezTo>
                    <a:pt x="179" y="0"/>
                    <a:pt x="0" y="168"/>
                    <a:pt x="0" y="388"/>
                  </a:cubicBezTo>
                  <a:cubicBezTo>
                    <a:pt x="0" y="608"/>
                    <a:pt x="179" y="786"/>
                    <a:pt x="388" y="786"/>
                  </a:cubicBezTo>
                  <a:cubicBezTo>
                    <a:pt x="608" y="786"/>
                    <a:pt x="786" y="608"/>
                    <a:pt x="786" y="388"/>
                  </a:cubicBezTo>
                  <a:cubicBezTo>
                    <a:pt x="786" y="168"/>
                    <a:pt x="608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45;p35"/>
            <p:cNvSpPr/>
            <p:nvPr/>
          </p:nvSpPr>
          <p:spPr>
            <a:xfrm>
              <a:off x="5395575" y="1998150"/>
              <a:ext cx="19675" cy="19675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388" y="0"/>
                  </a:moveTo>
                  <a:cubicBezTo>
                    <a:pt x="179" y="0"/>
                    <a:pt x="1" y="178"/>
                    <a:pt x="1" y="398"/>
                  </a:cubicBezTo>
                  <a:cubicBezTo>
                    <a:pt x="1" y="608"/>
                    <a:pt x="179" y="786"/>
                    <a:pt x="388" y="786"/>
                  </a:cubicBezTo>
                  <a:cubicBezTo>
                    <a:pt x="609" y="786"/>
                    <a:pt x="787" y="608"/>
                    <a:pt x="787" y="398"/>
                  </a:cubicBezTo>
                  <a:cubicBezTo>
                    <a:pt x="787" y="178"/>
                    <a:pt x="609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kiểm thử</a:t>
            </a:r>
            <a:endParaRPr dirty="0"/>
          </a:p>
        </p:txBody>
      </p:sp>
      <p:graphicFrame>
        <p:nvGraphicFramePr>
          <p:cNvPr id="1321" name="Google Shape;1321;p38"/>
          <p:cNvGraphicFramePr/>
          <p:nvPr>
            <p:extLst>
              <p:ext uri="{D42A27DB-BD31-4B8C-83A1-F6EECF244321}">
                <p14:modId xmlns:p14="http://schemas.microsoft.com/office/powerpoint/2010/main" val="3940292278"/>
              </p:ext>
            </p:extLst>
          </p:nvPr>
        </p:nvGraphicFramePr>
        <p:xfrm>
          <a:off x="1327736" y="1352127"/>
          <a:ext cx="6242063" cy="3662550"/>
        </p:xfrm>
        <a:graphic>
          <a:graphicData uri="http://schemas.openxmlformats.org/drawingml/2006/table">
            <a:tbl>
              <a:tblPr>
                <a:noFill/>
                <a:tableStyleId>{43F80A84-4208-4031-875E-2D928BF39FAB}</a:tableStyleId>
              </a:tblPr>
              <a:tblGrid>
                <a:gridCol w="1375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Tổng</a:t>
                      </a:r>
                      <a:r>
                        <a:rPr lang="en" sz="1600" b="1" baseline="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số test case</a:t>
                      </a:r>
                      <a:endParaRPr sz="16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Số</a:t>
                      </a:r>
                      <a:r>
                        <a:rPr lang="en" sz="1600" b="1" baseline="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test case đạt</a:t>
                      </a:r>
                      <a:endParaRPr sz="16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Số</a:t>
                      </a:r>
                      <a:r>
                        <a:rPr lang="en" sz="1600" b="1" baseline="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test case không đạt</a:t>
                      </a:r>
                      <a:endParaRPr sz="16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Đăng</a:t>
                      </a:r>
                      <a:r>
                        <a:rPr lang="en" sz="1400" b="1" baseline="0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nhập</a:t>
                      </a:r>
                      <a:endParaRPr sz="14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Đăng</a:t>
                      </a:r>
                      <a:r>
                        <a:rPr lang="en" sz="1400" b="1" baseline="0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ký</a:t>
                      </a:r>
                      <a:endParaRPr sz="14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Quên</a:t>
                      </a:r>
                      <a:r>
                        <a:rPr lang="en" sz="1400" b="1" baseline="0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mật khẩu</a:t>
                      </a:r>
                      <a:endParaRPr sz="14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Học</a:t>
                      </a:r>
                      <a:r>
                        <a:rPr lang="en" sz="1400" b="1" baseline="0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từ vựng</a:t>
                      </a:r>
                      <a:endParaRPr sz="14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Quản</a:t>
                      </a:r>
                      <a:r>
                        <a:rPr lang="en" sz="1400" b="1" baseline="0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lý từ vựng</a:t>
                      </a:r>
                      <a:endParaRPr sz="14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TỔNG</a:t>
                      </a:r>
                      <a:endParaRPr sz="1400" b="1" dirty="0">
                        <a:solidFill>
                          <a:schemeClr val="accent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4187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tiêu đề tài</a:t>
            </a:r>
            <a:endParaRPr dirty="0"/>
          </a:p>
        </p:txBody>
      </p:sp>
      <p:grpSp>
        <p:nvGrpSpPr>
          <p:cNvPr id="12" name="Google Shape;2334;p52"/>
          <p:cNvGrpSpPr/>
          <p:nvPr/>
        </p:nvGrpSpPr>
        <p:grpSpPr>
          <a:xfrm>
            <a:off x="1637804" y="1402925"/>
            <a:ext cx="6035746" cy="908194"/>
            <a:chOff x="4404545" y="3301592"/>
            <a:chExt cx="782403" cy="129272"/>
          </a:xfrm>
        </p:grpSpPr>
        <p:sp>
          <p:nvSpPr>
            <p:cNvPr id="13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1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5" name="Google Shape;2334;p52"/>
          <p:cNvGrpSpPr/>
          <p:nvPr/>
        </p:nvGrpSpPr>
        <p:grpSpPr>
          <a:xfrm>
            <a:off x="1637804" y="3806934"/>
            <a:ext cx="6035746" cy="908194"/>
            <a:chOff x="4404545" y="3301592"/>
            <a:chExt cx="782403" cy="129272"/>
          </a:xfrm>
        </p:grpSpPr>
        <p:sp>
          <p:nvSpPr>
            <p:cNvPr id="16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3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8" name="Google Shape;2334;p52"/>
          <p:cNvGrpSpPr/>
          <p:nvPr/>
        </p:nvGrpSpPr>
        <p:grpSpPr>
          <a:xfrm>
            <a:off x="1637804" y="2615919"/>
            <a:ext cx="6035746" cy="908194"/>
            <a:chOff x="4404545" y="3301592"/>
            <a:chExt cx="782403" cy="129272"/>
          </a:xfrm>
        </p:grpSpPr>
        <p:sp>
          <p:nvSpPr>
            <p:cNvPr id="19" name="Google Shape;2335;p52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endParaRPr sz="1800" dirty="0"/>
            </a:p>
          </p:txBody>
        </p:sp>
        <p:sp>
          <p:nvSpPr>
            <p:cNvPr id="20" name="Google Shape;2336;p52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latin typeface="Arial Black" panose="020B0A04020102020204" pitchFamily="34" charset="0"/>
                </a:rPr>
                <a:t>2</a:t>
              </a:r>
              <a:endParaRPr sz="4000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811050" y="14227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err="1"/>
              <a:t>Rèn</a:t>
            </a:r>
            <a:r>
              <a:rPr lang="en-US" sz="1800" b="1" dirty="0"/>
              <a:t> </a:t>
            </a:r>
            <a:r>
              <a:rPr lang="en-US" sz="1800" b="1" dirty="0" err="1"/>
              <a:t>luyện</a:t>
            </a:r>
            <a:r>
              <a:rPr lang="en-US" sz="1800" b="1" dirty="0"/>
              <a:t> </a:t>
            </a:r>
            <a:r>
              <a:rPr lang="en-US" sz="1800" b="1" dirty="0" err="1"/>
              <a:t>kỹ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</a:t>
            </a:r>
            <a:r>
              <a:rPr lang="en-US" sz="1800" b="1" dirty="0" err="1"/>
              <a:t>tự</a:t>
            </a:r>
            <a:r>
              <a:rPr lang="en-US" sz="1800" b="1" dirty="0"/>
              <a:t> </a:t>
            </a:r>
            <a:r>
              <a:rPr lang="en-US" sz="1800" b="1" dirty="0" err="1"/>
              <a:t>tìm</a:t>
            </a:r>
            <a:r>
              <a:rPr lang="en-US" sz="1800" b="1" dirty="0"/>
              <a:t> </a:t>
            </a:r>
            <a:r>
              <a:rPr lang="en-US" sz="1800" b="1" dirty="0" err="1"/>
              <a:t>hiểu</a:t>
            </a:r>
            <a:r>
              <a:rPr lang="en-US" sz="1800" b="1" dirty="0"/>
              <a:t>, </a:t>
            </a:r>
            <a:r>
              <a:rPr lang="en-US" sz="1800" b="1" dirty="0" err="1"/>
              <a:t>nghiên</a:t>
            </a:r>
            <a:r>
              <a:rPr lang="en-US" sz="1800" b="1" dirty="0"/>
              <a:t> </a:t>
            </a:r>
            <a:r>
              <a:rPr lang="en-US" sz="1800" b="1" dirty="0" err="1"/>
              <a:t>cứu</a:t>
            </a:r>
            <a:r>
              <a:rPr lang="en-US" sz="1800" b="1" dirty="0"/>
              <a:t> </a:t>
            </a:r>
            <a:r>
              <a:rPr lang="en-US" sz="1800" b="1" dirty="0" err="1"/>
              <a:t>kiến</a:t>
            </a:r>
            <a:r>
              <a:rPr lang="en-US" sz="1800" b="1" dirty="0"/>
              <a:t> </a:t>
            </a:r>
            <a:r>
              <a:rPr lang="en-US" sz="1800" b="1" dirty="0" err="1"/>
              <a:t>thức</a:t>
            </a:r>
            <a:r>
              <a:rPr lang="en-US" sz="1800" b="1" dirty="0"/>
              <a:t> </a:t>
            </a:r>
            <a:r>
              <a:rPr lang="en-US" sz="1800" b="1" dirty="0" err="1"/>
              <a:t>chuyên</a:t>
            </a:r>
            <a:r>
              <a:rPr lang="en-US" sz="1800" b="1" dirty="0"/>
              <a:t> </a:t>
            </a:r>
            <a:r>
              <a:rPr lang="en-US" sz="1800" b="1" dirty="0" err="1"/>
              <a:t>nghành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nghiệp</a:t>
            </a:r>
            <a:r>
              <a:rPr lang="en-US" sz="1800" b="1" dirty="0"/>
              <a:t> </a:t>
            </a:r>
            <a:r>
              <a:rPr lang="en-US" sz="1800" b="1" dirty="0" err="1"/>
              <a:t>vụ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</a:t>
            </a:r>
            <a:r>
              <a:rPr lang="en-US" sz="1800" b="1" dirty="0" err="1"/>
              <a:t>hệ</a:t>
            </a:r>
            <a:r>
              <a:rPr lang="en-US" sz="1800" b="1" dirty="0"/>
              <a:t> </a:t>
            </a:r>
            <a:r>
              <a:rPr lang="en-US" sz="1800" b="1" dirty="0" err="1"/>
              <a:t>thống</a:t>
            </a:r>
            <a:r>
              <a:rPr lang="en-US" sz="1800" b="1" dirty="0"/>
              <a:t>.</a:t>
            </a:r>
            <a:endParaRPr lang="vi-VN" sz="1800" dirty="0"/>
          </a:p>
        </p:txBody>
      </p:sp>
      <p:sp>
        <p:nvSpPr>
          <p:cNvPr id="21" name="Rectangle 20"/>
          <p:cNvSpPr/>
          <p:nvPr/>
        </p:nvSpPr>
        <p:spPr>
          <a:xfrm>
            <a:off x="2877957" y="39375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1800" b="1" dirty="0"/>
              <a:t>Tìm hiểu và sử dụng các công cụ hiện đang được sử dụng trong thực tế. </a:t>
            </a:r>
            <a:endParaRPr lang="vi-VN" sz="1800" dirty="0"/>
          </a:p>
        </p:txBody>
      </p:sp>
      <p:sp>
        <p:nvSpPr>
          <p:cNvPr id="22" name="Rectangle 21"/>
          <p:cNvSpPr/>
          <p:nvPr/>
        </p:nvSpPr>
        <p:spPr>
          <a:xfrm>
            <a:off x="2811050" y="27715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err="1"/>
              <a:t>Phát</a:t>
            </a:r>
            <a:r>
              <a:rPr lang="en-US" sz="1800" b="1" dirty="0"/>
              <a:t> </a:t>
            </a:r>
            <a:r>
              <a:rPr lang="en-US" sz="1800" b="1" dirty="0" err="1"/>
              <a:t>huy</a:t>
            </a:r>
            <a:r>
              <a:rPr lang="en-US" sz="1800" b="1" dirty="0"/>
              <a:t> </a:t>
            </a:r>
            <a:r>
              <a:rPr lang="en-US" sz="1800" b="1" dirty="0" err="1"/>
              <a:t>tính</a:t>
            </a:r>
            <a:r>
              <a:rPr lang="en-US" sz="1800" b="1" dirty="0"/>
              <a:t> </a:t>
            </a:r>
            <a:r>
              <a:rPr lang="en-US" sz="1800" b="1" dirty="0" err="1"/>
              <a:t>sáng</a:t>
            </a:r>
            <a:r>
              <a:rPr lang="en-US" sz="1800" b="1" dirty="0"/>
              <a:t> </a:t>
            </a:r>
            <a:r>
              <a:rPr lang="en-US" sz="1800" b="1" dirty="0" err="1"/>
              <a:t>tạo</a:t>
            </a:r>
            <a:r>
              <a:rPr lang="en-US" sz="1800" b="1" dirty="0"/>
              <a:t> </a:t>
            </a:r>
            <a:r>
              <a:rPr lang="en-US" sz="1800" b="1" dirty="0" err="1"/>
              <a:t>áp</a:t>
            </a:r>
            <a:r>
              <a:rPr lang="en-US" sz="1800" b="1" dirty="0"/>
              <a:t> </a:t>
            </a:r>
            <a:r>
              <a:rPr lang="en-US" sz="1800" b="1" dirty="0" err="1"/>
              <a:t>dụng</a:t>
            </a:r>
            <a:r>
              <a:rPr lang="en-US" sz="1800" b="1" dirty="0"/>
              <a:t> </a:t>
            </a:r>
            <a:r>
              <a:rPr lang="en-US" sz="1800" b="1" dirty="0" err="1"/>
              <a:t>kiến</a:t>
            </a:r>
            <a:r>
              <a:rPr lang="en-US" sz="1800" b="1" dirty="0"/>
              <a:t> </a:t>
            </a:r>
            <a:r>
              <a:rPr lang="en-US" sz="1800" b="1" dirty="0" err="1"/>
              <a:t>thức</a:t>
            </a:r>
            <a:r>
              <a:rPr lang="en-US" sz="1800" b="1" dirty="0"/>
              <a:t> </a:t>
            </a:r>
            <a:r>
              <a:rPr lang="en-US" sz="1800" b="1" dirty="0" err="1"/>
              <a:t>đã</a:t>
            </a:r>
            <a:r>
              <a:rPr lang="en-US" sz="1800" b="1" dirty="0"/>
              <a:t> </a:t>
            </a:r>
            <a:r>
              <a:rPr lang="en-US" sz="1800" b="1" dirty="0" err="1"/>
              <a:t>học</a:t>
            </a:r>
            <a:r>
              <a:rPr lang="en-US" sz="1800" b="1" dirty="0"/>
              <a:t> </a:t>
            </a:r>
            <a:r>
              <a:rPr lang="en-US" sz="1800" b="1" dirty="0" err="1"/>
              <a:t>vào</a:t>
            </a:r>
            <a:r>
              <a:rPr lang="en-US" sz="1800" b="1" dirty="0"/>
              <a:t> </a:t>
            </a:r>
            <a:r>
              <a:rPr lang="en-US" sz="1800" b="1" dirty="0" err="1"/>
              <a:t>bài</a:t>
            </a:r>
            <a:r>
              <a:rPr lang="en-US" sz="1800" b="1" dirty="0"/>
              <a:t> </a:t>
            </a:r>
            <a:r>
              <a:rPr lang="en-US" sz="1800" b="1" dirty="0" err="1"/>
              <a:t>toán</a:t>
            </a:r>
            <a:r>
              <a:rPr lang="en-US" sz="1800" b="1" dirty="0"/>
              <a:t> </a:t>
            </a:r>
            <a:r>
              <a:rPr lang="en-US" sz="1800" b="1" dirty="0" err="1"/>
              <a:t>cụ</a:t>
            </a:r>
            <a:r>
              <a:rPr lang="en-US" sz="1800" b="1" dirty="0"/>
              <a:t> </a:t>
            </a:r>
            <a:r>
              <a:rPr lang="en-US" sz="1800" b="1" dirty="0" err="1"/>
              <a:t>thể</a:t>
            </a:r>
            <a:r>
              <a:rPr lang="en-US" sz="1800" b="1" dirty="0"/>
              <a:t>.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295929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7;p45"/>
          <p:cNvSpPr txBox="1">
            <a:spLocks/>
          </p:cNvSpPr>
          <p:nvPr/>
        </p:nvSpPr>
        <p:spPr>
          <a:xfrm>
            <a:off x="3638200" y="1480963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Cảm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ơn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thầy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cô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trong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hội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đồng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và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bạn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đã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chú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ý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lắng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</a:rPr>
              <a:t>nghe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!</a:t>
            </a:r>
          </a:p>
        </p:txBody>
      </p:sp>
      <p:pic>
        <p:nvPicPr>
          <p:cNvPr id="4" name="Picture 2" descr="https://lh7-us.googleusercontent.com/SyEjvAotEPUuJAApsg1PZSB4vytGEdjjDlsyaQAvEzLKnL5tT45PmS2o6wuNWqGF9rkbr4-rwTm3h8UCI4VFp-r9pHiI3GdB6e6_q1hzHeWFie-CntqkbtvrE-mA6auAx3ElJ1FsxSTH0tmVg11K9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70" y="1151900"/>
            <a:ext cx="1395229" cy="28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588;p45"/>
          <p:cNvSpPr txBox="1">
            <a:spLocks/>
          </p:cNvSpPr>
          <p:nvPr/>
        </p:nvSpPr>
        <p:spPr>
          <a:xfrm>
            <a:off x="3638200" y="2702458"/>
            <a:ext cx="4448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 dirty="0" err="1"/>
              <a:t>Thông</a:t>
            </a:r>
            <a:r>
              <a:rPr lang="en-US" sz="1600" b="1" dirty="0"/>
              <a:t> tin </a:t>
            </a:r>
            <a:r>
              <a:rPr lang="en-US" sz="1600" b="1" dirty="0" err="1"/>
              <a:t>liên</a:t>
            </a:r>
            <a:r>
              <a:rPr lang="en-US" sz="1600" b="1" dirty="0"/>
              <a:t> </a:t>
            </a:r>
            <a:r>
              <a:rPr lang="en-US" sz="1600" b="1" dirty="0" err="1"/>
              <a:t>hệ</a:t>
            </a:r>
            <a:endParaRPr lang="en-US" sz="1600" b="1" dirty="0"/>
          </a:p>
          <a:p>
            <a:pPr algn="r"/>
            <a:r>
              <a:rPr lang="en-US" sz="1600" dirty="0"/>
              <a:t>nguyenThongTien1234@gmail.com</a:t>
            </a:r>
          </a:p>
          <a:p>
            <a:pPr algn="r"/>
            <a:r>
              <a:rPr lang="en-US" sz="1600" dirty="0"/>
              <a:t>0985006580</a:t>
            </a:r>
          </a:p>
          <a:p>
            <a:pPr algn="r"/>
            <a:r>
              <a:rPr lang="en-US" sz="1600" dirty="0" err="1"/>
              <a:t>Mễ</a:t>
            </a:r>
            <a:r>
              <a:rPr lang="en-US" sz="1600" dirty="0"/>
              <a:t> </a:t>
            </a:r>
            <a:r>
              <a:rPr lang="en-US" sz="1600" dirty="0" err="1"/>
              <a:t>Trì</a:t>
            </a:r>
            <a:r>
              <a:rPr lang="en-US" sz="1600" dirty="0"/>
              <a:t>, Nam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Liêm</a:t>
            </a:r>
            <a:r>
              <a:rPr lang="en-US" sz="1600" dirty="0"/>
              <a:t>, </a:t>
            </a:r>
            <a:r>
              <a:rPr lang="en-US" sz="1600" dirty="0" err="1"/>
              <a:t>Hà</a:t>
            </a:r>
            <a:r>
              <a:rPr lang="en-US" sz="1600" dirty="0"/>
              <a:t> </a:t>
            </a:r>
            <a:r>
              <a:rPr lang="en-US" sz="1600" dirty="0" err="1"/>
              <a:t>Nội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F63B1-B645-9297-85C6-401ED996E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47" y="1440221"/>
            <a:ext cx="1320873" cy="24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Phạm vi đề tài</a:t>
            </a:r>
            <a:endParaRPr dirty="0"/>
          </a:p>
        </p:txBody>
      </p:sp>
      <p:grpSp>
        <p:nvGrpSpPr>
          <p:cNvPr id="23" name="Google Shape;4345;p53"/>
          <p:cNvGrpSpPr/>
          <p:nvPr/>
        </p:nvGrpSpPr>
        <p:grpSpPr>
          <a:xfrm>
            <a:off x="301745" y="1776762"/>
            <a:ext cx="2375185" cy="2088995"/>
            <a:chOff x="6652154" y="3716623"/>
            <a:chExt cx="560631" cy="511352"/>
          </a:xfrm>
        </p:grpSpPr>
        <p:sp>
          <p:nvSpPr>
            <p:cNvPr id="24" name="Google Shape;4346;p53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4347;p53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26" name="Google Shape;4348;p53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349;p53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350;p53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51;p53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52;p53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53;p53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354;p53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55;p53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56;p53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57;p53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58;p53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59;p53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360;p53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3272893" y="1667217"/>
            <a:ext cx="48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800" b="1" dirty="0"/>
              <a:t>Ứng dụng luyện thi T-ENGLISH TOEIC được chạy trên thiết bị di động ảo và thật với HĐH Android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3272893" y="3093712"/>
            <a:ext cx="488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800" b="1" dirty="0"/>
              <a:t>Lưu trữ dữ liệu người dùng dưới dạng Realtime database của Google Firebase và sử dụng SQLite làm cơ sở dữ liệu.</a:t>
            </a:r>
            <a:endParaRPr lang="en-US" sz="1800" dirty="0"/>
          </a:p>
        </p:txBody>
      </p:sp>
      <p:cxnSp>
        <p:nvCxnSpPr>
          <p:cNvPr id="6" name="Elbow Connector 5"/>
          <p:cNvCxnSpPr>
            <a:endCxn id="4" idx="1"/>
          </p:cNvCxnSpPr>
          <p:nvPr/>
        </p:nvCxnSpPr>
        <p:spPr>
          <a:xfrm>
            <a:off x="2084328" y="2919415"/>
            <a:ext cx="1188565" cy="63596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flipV="1">
            <a:off x="2097954" y="2148462"/>
            <a:ext cx="1191926" cy="5657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25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7673550" y="-1225975"/>
            <a:ext cx="2628900" cy="2628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nghiên cứu</a:t>
            </a:r>
            <a:endParaRPr dirty="0"/>
          </a:p>
        </p:txBody>
      </p:sp>
      <p:grpSp>
        <p:nvGrpSpPr>
          <p:cNvPr id="39" name="Google Shape;5444;p56"/>
          <p:cNvGrpSpPr/>
          <p:nvPr/>
        </p:nvGrpSpPr>
        <p:grpSpPr>
          <a:xfrm>
            <a:off x="2031342" y="1531436"/>
            <a:ext cx="4972685" cy="3114906"/>
            <a:chOff x="1186975" y="238125"/>
            <a:chExt cx="5244275" cy="5238325"/>
          </a:xfrm>
        </p:grpSpPr>
        <p:sp>
          <p:nvSpPr>
            <p:cNvPr id="41" name="Google Shape;5445;p56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46;p56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7;p56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8;p56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490438" y="1871426"/>
            <a:ext cx="17794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Github</a:t>
            </a:r>
            <a:r>
              <a:rPr lang="en-US" sz="1600" b="1" dirty="0"/>
              <a:t>, Android Studio, DB Browser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166925" y="1871425"/>
            <a:ext cx="1581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Java Android, SQLite, </a:t>
            </a:r>
            <a:r>
              <a:rPr lang="en-US" sz="1600" b="1" dirty="0" err="1"/>
              <a:t>FireBase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295761" y="3386242"/>
            <a:ext cx="1708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 err="1"/>
              <a:t>Bansamiq</a:t>
            </a:r>
            <a:r>
              <a:rPr lang="en-US" sz="1600" b="1" dirty="0"/>
              <a:t> Cloud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490438" y="3511808"/>
            <a:ext cx="1593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Rational Rose, Case Studio2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903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Bố cục đề tài</a:t>
            </a:r>
            <a:endParaRPr dirty="0"/>
          </a:p>
        </p:txBody>
      </p:sp>
      <p:sp>
        <p:nvSpPr>
          <p:cNvPr id="500" name="Google Shape;500;p28"/>
          <p:cNvSpPr txBox="1">
            <a:spLocks noGrp="1"/>
          </p:cNvSpPr>
          <p:nvPr>
            <p:ph type="title" idx="2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28"/>
          <p:cNvSpPr txBox="1">
            <a:spLocks noGrp="1"/>
          </p:cNvSpPr>
          <p:nvPr>
            <p:ph type="title" idx="3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4" name="Google Shape;504;p28"/>
          <p:cNvSpPr txBox="1">
            <a:spLocks noGrp="1"/>
          </p:cNvSpPr>
          <p:nvPr>
            <p:ph type="title" idx="6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5" name="Google Shape;505;p28"/>
          <p:cNvSpPr txBox="1">
            <a:spLocks noGrp="1"/>
          </p:cNvSpPr>
          <p:nvPr>
            <p:ph type="title" idx="7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1"/>
          </p:nvPr>
        </p:nvSpPr>
        <p:spPr>
          <a:xfrm>
            <a:off x="518489" y="1964074"/>
            <a:ext cx="338443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Tổng quan về cơ sở lý thuyết và công nghệ sử dụng</a:t>
            </a:r>
            <a:endParaRPr dirty="0"/>
          </a:p>
        </p:txBody>
      </p:sp>
      <p:sp>
        <p:nvSpPr>
          <p:cNvPr id="508" name="Google Shape;508;p28"/>
          <p:cNvSpPr txBox="1">
            <a:spLocks noGrp="1"/>
          </p:cNvSpPr>
          <p:nvPr>
            <p:ph type="subTitle" idx="9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dirty="0"/>
          </a:p>
        </p:txBody>
      </p:sp>
      <p:sp>
        <p:nvSpPr>
          <p:cNvPr id="509" name="Google Shape;509;p28"/>
          <p:cNvSpPr txBox="1">
            <a:spLocks noGrp="1"/>
          </p:cNvSpPr>
          <p:nvPr>
            <p:ph type="subTitle" idx="13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Kết quả đạt được</a:t>
            </a:r>
            <a:endParaRPr dirty="0"/>
          </a:p>
        </p:txBody>
      </p:sp>
      <p:sp>
        <p:nvSpPr>
          <p:cNvPr id="511" name="Google Shape;511;p28"/>
          <p:cNvSpPr txBox="1">
            <a:spLocks noGrp="1"/>
          </p:cNvSpPr>
          <p:nvPr>
            <p:ph type="subTitle" idx="15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Cài đặt vàKiểm thử hệ thống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268292" y="1837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sz="3200" dirty="0"/>
              <a:t>Tổng quan về cơ sở lý thuyết và công nghệ sử dụng</a:t>
            </a:r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746900" y="501675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2" y="501675"/>
            <a:ext cx="3198000" cy="3198000"/>
          </a:xfrm>
          <a:prstGeom prst="ellipse">
            <a:avLst/>
          </a:prstGeom>
        </p:spPr>
      </p:pic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/>
          <p:nvPr/>
        </p:nvSpPr>
        <p:spPr>
          <a:xfrm>
            <a:off x="7720507" y="12246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1967335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 txBox="1">
            <a:spLocks noGrp="1"/>
          </p:cNvSpPr>
          <p:nvPr>
            <p:ph type="title"/>
          </p:nvPr>
        </p:nvSpPr>
        <p:spPr>
          <a:xfrm>
            <a:off x="4268292" y="1837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tích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endParaRPr lang="vi-VN" sz="3200" dirty="0"/>
          </a:p>
        </p:txBody>
      </p:sp>
      <p:sp>
        <p:nvSpPr>
          <p:cNvPr id="638" name="Google Shape;638;p30"/>
          <p:cNvSpPr txBox="1">
            <a:spLocks noGrp="1"/>
          </p:cNvSpPr>
          <p:nvPr>
            <p:ph type="title" idx="2"/>
          </p:nvPr>
        </p:nvSpPr>
        <p:spPr>
          <a:xfrm>
            <a:off x="6269975" y="647016"/>
            <a:ext cx="1235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639" name="Google Shape;639;p30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54" y="776742"/>
            <a:ext cx="3198000" cy="2963916"/>
          </a:xfrm>
          <a:prstGeom prst="ellipse">
            <a:avLst/>
          </a:prstGeom>
        </p:spPr>
      </p:pic>
      <p:sp>
        <p:nvSpPr>
          <p:cNvPr id="641" name="Google Shape;641;p30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0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280114"/>
      </p:ext>
    </p:extLst>
  </p:cSld>
  <p:clrMapOvr>
    <a:masterClrMapping/>
  </p:clrMapOvr>
</p:sld>
</file>

<file path=ppt/theme/theme1.xml><?xml version="1.0" encoding="utf-8"?>
<a:theme xmlns:a="http://schemas.openxmlformats.org/drawingml/2006/main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782</Words>
  <Application>Microsoft Macintosh PowerPoint</Application>
  <PresentationFormat>On-screen Show (16:9)</PresentationFormat>
  <Paragraphs>152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Montserrat</vt:lpstr>
      <vt:lpstr>Raleway</vt:lpstr>
      <vt:lpstr>Arial Black</vt:lpstr>
      <vt:lpstr>Arial</vt:lpstr>
      <vt:lpstr>Montserrat Bold</vt:lpstr>
      <vt:lpstr>Times New Roman</vt:lpstr>
      <vt:lpstr>Archivo</vt:lpstr>
      <vt:lpstr>Nunito Light</vt:lpstr>
      <vt:lpstr>Bebas Neue</vt:lpstr>
      <vt:lpstr>Sleep Cycle App Pitch Deck by Slidesgo</vt:lpstr>
      <vt:lpstr>XÂY DỰNG ỨNG DỤNG LUYỆN THI TOEIC VỚI JAVA ANDROID VÀ FIREBASE</vt:lpstr>
      <vt:lpstr>Lý do chọn đề tài</vt:lpstr>
      <vt:lpstr>Mục tiêu đề tài</vt:lpstr>
      <vt:lpstr>Phạm vi đề tài</vt:lpstr>
      <vt:lpstr>Nội dung nghiên cứu</vt:lpstr>
      <vt:lpstr>Bố cục đề tài</vt:lpstr>
      <vt:lpstr>Tổng quan về cơ sở lý thuyết và công nghệ sử dụng</vt:lpstr>
      <vt:lpstr>PowerPoint Presentation</vt:lpstr>
      <vt:lpstr>Phân tích thiết kế </vt:lpstr>
      <vt:lpstr>Yêu cầu chức năng</vt:lpstr>
      <vt:lpstr>Yêu cầu chức năng</vt:lpstr>
      <vt:lpstr>Biểu đồ use case</vt:lpstr>
      <vt:lpstr>Đặc tả use case</vt:lpstr>
      <vt:lpstr>Thiết kế cơ sở dữ liệu</vt:lpstr>
      <vt:lpstr>Thiết kế giao diện</vt:lpstr>
      <vt:lpstr>Kết quả đạt được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Kết quả giao diện</vt:lpstr>
      <vt:lpstr>Cài đặt và Kiểm thử hệ thống</vt:lpstr>
      <vt:lpstr>Hướng dẫn cài đặt </vt:lpstr>
      <vt:lpstr>Hướng dẫn cài đặt </vt:lpstr>
      <vt:lpstr>Kế hoạch kiểm thử</vt:lpstr>
      <vt:lpstr>Kết quả kiểm thử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LUYỆN THI TOEIC VỚI JAVA ANDROID VÀ FIREBASE</dc:title>
  <cp:lastModifiedBy>Thông Tiên</cp:lastModifiedBy>
  <cp:revision>33</cp:revision>
  <dcterms:modified xsi:type="dcterms:W3CDTF">2024-12-18T16:24:11Z</dcterms:modified>
</cp:coreProperties>
</file>